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8" r:id="rId3"/>
  </p:sldMasterIdLst>
  <p:notesMasterIdLst>
    <p:notesMasterId r:id="rId114"/>
  </p:notesMasterIdLst>
  <p:sldIdLst>
    <p:sldId id="4601" r:id="rId4"/>
    <p:sldId id="4647" r:id="rId5"/>
    <p:sldId id="2147469969" r:id="rId6"/>
    <p:sldId id="2147470736" r:id="rId7"/>
    <p:sldId id="4716" r:id="rId8"/>
    <p:sldId id="4718" r:id="rId9"/>
    <p:sldId id="2147469978" r:id="rId10"/>
    <p:sldId id="4717" r:id="rId11"/>
    <p:sldId id="339" r:id="rId12"/>
    <p:sldId id="4713" r:id="rId13"/>
    <p:sldId id="4714" r:id="rId14"/>
    <p:sldId id="2147469425" r:id="rId15"/>
    <p:sldId id="2076137612" r:id="rId16"/>
    <p:sldId id="2147469423" r:id="rId17"/>
    <p:sldId id="2147469424" r:id="rId18"/>
    <p:sldId id="2147469967" r:id="rId19"/>
    <p:sldId id="2147470010" r:id="rId20"/>
    <p:sldId id="2147470738" r:id="rId21"/>
    <p:sldId id="2364" r:id="rId22"/>
    <p:sldId id="2147469968" r:id="rId23"/>
    <p:sldId id="2147469972" r:id="rId24"/>
    <p:sldId id="2147470740" r:id="rId25"/>
    <p:sldId id="2147470741" r:id="rId26"/>
    <p:sldId id="258" r:id="rId27"/>
    <p:sldId id="260" r:id="rId28"/>
    <p:sldId id="2147469984" r:id="rId29"/>
    <p:sldId id="2147469985" r:id="rId30"/>
    <p:sldId id="261" r:id="rId31"/>
    <p:sldId id="262" r:id="rId32"/>
    <p:sldId id="259" r:id="rId33"/>
    <p:sldId id="263" r:id="rId34"/>
    <p:sldId id="2147469962" r:id="rId35"/>
    <p:sldId id="2147469980" r:id="rId36"/>
    <p:sldId id="2147469815" r:id="rId37"/>
    <p:sldId id="264" r:id="rId38"/>
    <p:sldId id="2147469981" r:id="rId39"/>
    <p:sldId id="2147469982" r:id="rId40"/>
    <p:sldId id="2147469821" r:id="rId41"/>
    <p:sldId id="2147469983" r:id="rId42"/>
    <p:sldId id="2147470749" r:id="rId43"/>
    <p:sldId id="2147470742" r:id="rId44"/>
    <p:sldId id="265" r:id="rId45"/>
    <p:sldId id="273" r:id="rId46"/>
    <p:sldId id="270" r:id="rId47"/>
    <p:sldId id="271" r:id="rId48"/>
    <p:sldId id="272" r:id="rId49"/>
    <p:sldId id="274" r:id="rId50"/>
    <p:sldId id="275" r:id="rId51"/>
    <p:sldId id="278" r:id="rId52"/>
    <p:sldId id="276" r:id="rId53"/>
    <p:sldId id="277" r:id="rId54"/>
    <p:sldId id="2147469986" r:id="rId55"/>
    <p:sldId id="2147470728" r:id="rId56"/>
    <p:sldId id="2147470730" r:id="rId57"/>
    <p:sldId id="2147470729" r:id="rId58"/>
    <p:sldId id="2147470731" r:id="rId59"/>
    <p:sldId id="2147470750" r:id="rId60"/>
    <p:sldId id="2147470744" r:id="rId61"/>
    <p:sldId id="2147470717" r:id="rId62"/>
    <p:sldId id="2147470718" r:id="rId63"/>
    <p:sldId id="266" r:id="rId64"/>
    <p:sldId id="2147469998" r:id="rId65"/>
    <p:sldId id="2147469999" r:id="rId66"/>
    <p:sldId id="2147470000" r:id="rId67"/>
    <p:sldId id="2147469979" r:id="rId68"/>
    <p:sldId id="2147470002" r:id="rId69"/>
    <p:sldId id="2147470003" r:id="rId70"/>
    <p:sldId id="2147470004" r:id="rId71"/>
    <p:sldId id="2147470001" r:id="rId72"/>
    <p:sldId id="2147470724" r:id="rId73"/>
    <p:sldId id="2147470725" r:id="rId74"/>
    <p:sldId id="2147470726" r:id="rId75"/>
    <p:sldId id="2147470727" r:id="rId76"/>
    <p:sldId id="2147469977" r:id="rId77"/>
    <p:sldId id="268" r:id="rId78"/>
    <p:sldId id="2147469988" r:id="rId79"/>
    <p:sldId id="2147470751" r:id="rId80"/>
    <p:sldId id="2147470745" r:id="rId81"/>
    <p:sldId id="2147470755" r:id="rId82"/>
    <p:sldId id="2147470759" r:id="rId83"/>
    <p:sldId id="2147470756" r:id="rId84"/>
    <p:sldId id="2147470754" r:id="rId85"/>
    <p:sldId id="267" r:id="rId86"/>
    <p:sldId id="2147469991" r:id="rId87"/>
    <p:sldId id="2147469992" r:id="rId88"/>
    <p:sldId id="269" r:id="rId89"/>
    <p:sldId id="2147469994" r:id="rId90"/>
    <p:sldId id="2147469995" r:id="rId91"/>
    <p:sldId id="2147470743" r:id="rId92"/>
    <p:sldId id="2147469973" r:id="rId93"/>
    <p:sldId id="2147469842" r:id="rId94"/>
    <p:sldId id="2147470753" r:id="rId95"/>
    <p:sldId id="2147470747" r:id="rId96"/>
    <p:sldId id="2147470733" r:id="rId97"/>
    <p:sldId id="2147470735" r:id="rId98"/>
    <p:sldId id="2147470734" r:id="rId99"/>
    <p:sldId id="2147470757" r:id="rId100"/>
    <p:sldId id="2147470748" r:id="rId101"/>
    <p:sldId id="2147469996" r:id="rId102"/>
    <p:sldId id="2147469970" r:id="rId103"/>
    <p:sldId id="2147469993" r:id="rId104"/>
    <p:sldId id="2147470005" r:id="rId105"/>
    <p:sldId id="2147470006" r:id="rId106"/>
    <p:sldId id="2147470732" r:id="rId107"/>
    <p:sldId id="2147470008" r:id="rId108"/>
    <p:sldId id="2147470009" r:id="rId109"/>
    <p:sldId id="2147469976" r:id="rId110"/>
    <p:sldId id="2147470758" r:id="rId111"/>
    <p:sldId id="2147469427" r:id="rId112"/>
    <p:sldId id="214746942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F30BDE-D9E5-4557-933E-503535F1D9EE}">
          <p14:sldIdLst>
            <p14:sldId id="4601"/>
            <p14:sldId id="4647"/>
            <p14:sldId id="2147469969"/>
          </p14:sldIdLst>
        </p14:section>
        <p14:section name="Module 1" id="{11E4EE67-D3EA-4D68-A712-D17DF51427A7}">
          <p14:sldIdLst>
            <p14:sldId id="2147470736"/>
            <p14:sldId id="4716"/>
            <p14:sldId id="4718"/>
            <p14:sldId id="2147469978"/>
            <p14:sldId id="4717"/>
            <p14:sldId id="339"/>
            <p14:sldId id="4713"/>
            <p14:sldId id="4714"/>
            <p14:sldId id="2147469425"/>
            <p14:sldId id="2076137612"/>
            <p14:sldId id="2147469423"/>
            <p14:sldId id="2147469424"/>
            <p14:sldId id="2147469967"/>
            <p14:sldId id="2147470010"/>
            <p14:sldId id="2147470738"/>
            <p14:sldId id="2364"/>
            <p14:sldId id="2147469968"/>
            <p14:sldId id="2147469972"/>
            <p14:sldId id="2147470740"/>
          </p14:sldIdLst>
        </p14:section>
        <p14:section name="Module 2" id="{E351EFCA-D5FC-42D2-8012-2771CDE05F56}">
          <p14:sldIdLst>
            <p14:sldId id="2147470741"/>
            <p14:sldId id="258"/>
            <p14:sldId id="260"/>
            <p14:sldId id="2147469984"/>
            <p14:sldId id="2147469985"/>
            <p14:sldId id="261"/>
            <p14:sldId id="262"/>
            <p14:sldId id="259"/>
            <p14:sldId id="263"/>
            <p14:sldId id="2147469962"/>
            <p14:sldId id="2147469980"/>
            <p14:sldId id="2147469815"/>
            <p14:sldId id="264"/>
            <p14:sldId id="2147469981"/>
            <p14:sldId id="2147469982"/>
            <p14:sldId id="2147469821"/>
            <p14:sldId id="2147469983"/>
            <p14:sldId id="2147470749"/>
          </p14:sldIdLst>
        </p14:section>
        <p14:section name="Module 3" id="{075C004F-1D4B-4126-A14A-1DCEE93786A8}">
          <p14:sldIdLst>
            <p14:sldId id="2147470742"/>
            <p14:sldId id="265"/>
            <p14:sldId id="273"/>
            <p14:sldId id="270"/>
            <p14:sldId id="271"/>
            <p14:sldId id="272"/>
            <p14:sldId id="274"/>
            <p14:sldId id="275"/>
            <p14:sldId id="278"/>
            <p14:sldId id="276"/>
            <p14:sldId id="277"/>
            <p14:sldId id="2147469986"/>
            <p14:sldId id="2147470728"/>
            <p14:sldId id="2147470730"/>
            <p14:sldId id="2147470729"/>
            <p14:sldId id="2147470731"/>
            <p14:sldId id="2147470750"/>
          </p14:sldIdLst>
        </p14:section>
        <p14:section name="Module 4" id="{3BCA86BA-5FCA-45F2-92BE-D58D1B83223E}">
          <p14:sldIdLst>
            <p14:sldId id="2147470744"/>
            <p14:sldId id="2147470717"/>
            <p14:sldId id="2147470718"/>
            <p14:sldId id="266"/>
            <p14:sldId id="2147469998"/>
            <p14:sldId id="2147469999"/>
            <p14:sldId id="2147470000"/>
            <p14:sldId id="2147469979"/>
            <p14:sldId id="2147470002"/>
            <p14:sldId id="2147470003"/>
            <p14:sldId id="2147470004"/>
            <p14:sldId id="2147470001"/>
            <p14:sldId id="2147470724"/>
            <p14:sldId id="2147470725"/>
            <p14:sldId id="2147470726"/>
            <p14:sldId id="2147470727"/>
            <p14:sldId id="2147469977"/>
            <p14:sldId id="268"/>
            <p14:sldId id="2147469988"/>
            <p14:sldId id="2147470751"/>
          </p14:sldIdLst>
        </p14:section>
        <p14:section name="Module 5" id="{AE57E25D-668E-4B08-9685-B0A967CBB3C3}">
          <p14:sldIdLst>
            <p14:sldId id="2147470745"/>
            <p14:sldId id="2147470755"/>
            <p14:sldId id="2147470759"/>
            <p14:sldId id="2147470756"/>
          </p14:sldIdLst>
        </p14:section>
        <p14:section name="Module 6" id="{CBE94827-7840-47ED-BAC4-6175137B019B}">
          <p14:sldIdLst>
            <p14:sldId id="2147470754"/>
            <p14:sldId id="267"/>
            <p14:sldId id="2147469991"/>
            <p14:sldId id="2147469992"/>
            <p14:sldId id="269"/>
            <p14:sldId id="2147469994"/>
            <p14:sldId id="2147469995"/>
          </p14:sldIdLst>
        </p14:section>
        <p14:section name="Module 7" id="{9216F434-634E-4F20-AED5-EC64FAE4FFFB}">
          <p14:sldIdLst>
            <p14:sldId id="2147470743"/>
            <p14:sldId id="2147469973"/>
            <p14:sldId id="2147469842"/>
            <p14:sldId id="2147470753"/>
          </p14:sldIdLst>
        </p14:section>
        <p14:section name="Module 8" id="{AEDFED8E-86DF-4818-A433-A5A83C30F801}">
          <p14:sldIdLst>
            <p14:sldId id="2147470747"/>
            <p14:sldId id="2147470733"/>
            <p14:sldId id="2147470735"/>
            <p14:sldId id="2147470734"/>
            <p14:sldId id="2147470757"/>
          </p14:sldIdLst>
        </p14:section>
        <p14:section name="Module 9" id="{F1BEEA71-A668-45EA-AA10-F6D1ECAC0ADC}">
          <p14:sldIdLst>
            <p14:sldId id="2147470748"/>
            <p14:sldId id="2147469996"/>
            <p14:sldId id="2147469970"/>
            <p14:sldId id="2147469993"/>
            <p14:sldId id="2147470005"/>
            <p14:sldId id="2147470006"/>
            <p14:sldId id="2147470732"/>
            <p14:sldId id="2147470008"/>
            <p14:sldId id="2147470009"/>
            <p14:sldId id="2147469976"/>
            <p14:sldId id="2147470758"/>
          </p14:sldIdLst>
        </p14:section>
        <p14:section name="Conclusion" id="{FC548C43-D9CA-47D5-A0C0-F5218CFA1207}">
          <p14:sldIdLst>
            <p14:sldId id="2147469427"/>
            <p14:sldId id="2147469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35E99-AC77-40AB-8F34-BC344615027D}" v="413" dt="2023-10-09T12:17:17.303"/>
    <p1510:client id="{136BAB96-EEAE-416D-8D9C-B5E81971CB8E}" v="3" dt="2023-10-09T18:15:29.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444"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Jayaprakash ." userId="ae0f7aa9-c12c-4c22-b938-56aa64ae5809" providerId="ADAL" clId="{1CB85042-242B-46D1-8DFE-E1A63661E193}"/>
    <pc:docChg chg="undo custSel delSld modSld">
      <pc:chgData name="S Jayaprakash ." userId="ae0f7aa9-c12c-4c22-b938-56aa64ae5809" providerId="ADAL" clId="{1CB85042-242B-46D1-8DFE-E1A63661E193}" dt="2023-09-27T14:02:40.111" v="1390" actId="255"/>
      <pc:docMkLst>
        <pc:docMk/>
      </pc:docMkLst>
      <pc:sldChg chg="modSp mod setBg">
        <pc:chgData name="S Jayaprakash ." userId="ae0f7aa9-c12c-4c22-b938-56aa64ae5809" providerId="ADAL" clId="{1CB85042-242B-46D1-8DFE-E1A63661E193}" dt="2023-09-22T10:02:05.463" v="5" actId="1076"/>
        <pc:sldMkLst>
          <pc:docMk/>
          <pc:sldMk cId="1906859721" sldId="257"/>
        </pc:sldMkLst>
        <pc:spChg chg="mod">
          <ac:chgData name="S Jayaprakash ." userId="ae0f7aa9-c12c-4c22-b938-56aa64ae5809" providerId="ADAL" clId="{1CB85042-242B-46D1-8DFE-E1A63661E193}" dt="2023-09-22T10:02:05.463" v="5" actId="1076"/>
          <ac:spMkLst>
            <pc:docMk/>
            <pc:sldMk cId="1906859721" sldId="257"/>
            <ac:spMk id="2" creationId="{42AEEA58-7401-DCB6-5294-8B5C1FF0B2E0}"/>
          </ac:spMkLst>
        </pc:spChg>
        <pc:spChg chg="mod">
          <ac:chgData name="S Jayaprakash ." userId="ae0f7aa9-c12c-4c22-b938-56aa64ae5809" providerId="ADAL" clId="{1CB85042-242B-46D1-8DFE-E1A63661E193}" dt="2023-09-22T10:01:57.851" v="4" actId="207"/>
          <ac:spMkLst>
            <pc:docMk/>
            <pc:sldMk cId="1906859721" sldId="257"/>
            <ac:spMk id="17" creationId="{B4A68990-8F6C-3863-535C-FA40CE779EF0}"/>
          </ac:spMkLst>
        </pc:spChg>
      </pc:sldChg>
      <pc:sldChg chg="modSp mod setBg">
        <pc:chgData name="S Jayaprakash ." userId="ae0f7aa9-c12c-4c22-b938-56aa64ae5809" providerId="ADAL" clId="{1CB85042-242B-46D1-8DFE-E1A63661E193}" dt="2023-09-27T10:42:22.521" v="613"/>
        <pc:sldMkLst>
          <pc:docMk/>
          <pc:sldMk cId="4059752985" sldId="258"/>
        </pc:sldMkLst>
        <pc:spChg chg="mod">
          <ac:chgData name="S Jayaprakash ." userId="ae0f7aa9-c12c-4c22-b938-56aa64ae5809" providerId="ADAL" clId="{1CB85042-242B-46D1-8DFE-E1A63661E193}" dt="2023-09-27T10:41:56.042" v="611" actId="108"/>
          <ac:spMkLst>
            <pc:docMk/>
            <pc:sldMk cId="4059752985" sldId="258"/>
            <ac:spMk id="2" creationId="{92789370-12E4-9321-0FF7-C1277FB6715A}"/>
          </ac:spMkLst>
        </pc:spChg>
        <pc:spChg chg="mod">
          <ac:chgData name="S Jayaprakash ." userId="ae0f7aa9-c12c-4c22-b938-56aa64ae5809" providerId="ADAL" clId="{1CB85042-242B-46D1-8DFE-E1A63661E193}" dt="2023-09-27T10:42:01.588" v="612" actId="207"/>
          <ac:spMkLst>
            <pc:docMk/>
            <pc:sldMk cId="4059752985" sldId="258"/>
            <ac:spMk id="3" creationId="{8BF6E6B9-0133-A95C-5454-2B463023C321}"/>
          </ac:spMkLst>
        </pc:spChg>
      </pc:sldChg>
      <pc:sldChg chg="modSp mod setBg">
        <pc:chgData name="S Jayaprakash ." userId="ae0f7aa9-c12c-4c22-b938-56aa64ae5809" providerId="ADAL" clId="{1CB85042-242B-46D1-8DFE-E1A63661E193}" dt="2023-09-27T10:49:37.487" v="682" actId="1076"/>
        <pc:sldMkLst>
          <pc:docMk/>
          <pc:sldMk cId="2717201750" sldId="259"/>
        </pc:sldMkLst>
        <pc:spChg chg="mod">
          <ac:chgData name="S Jayaprakash ." userId="ae0f7aa9-c12c-4c22-b938-56aa64ae5809" providerId="ADAL" clId="{1CB85042-242B-46D1-8DFE-E1A63661E193}" dt="2023-09-27T10:49:18.178" v="674" actId="108"/>
          <ac:spMkLst>
            <pc:docMk/>
            <pc:sldMk cId="2717201750" sldId="259"/>
            <ac:spMk id="2" creationId="{F2C5C1C9-AD0C-8F0A-C332-282EE11E968B}"/>
          </ac:spMkLst>
        </pc:spChg>
        <pc:spChg chg="mod">
          <ac:chgData name="S Jayaprakash ." userId="ae0f7aa9-c12c-4c22-b938-56aa64ae5809" providerId="ADAL" clId="{1CB85042-242B-46D1-8DFE-E1A63661E193}" dt="2023-09-27T10:49:37.487" v="682" actId="1076"/>
          <ac:spMkLst>
            <pc:docMk/>
            <pc:sldMk cId="2717201750" sldId="259"/>
            <ac:spMk id="4" creationId="{6ED64DF6-A8F7-A9AF-E713-8E5768C32F91}"/>
          </ac:spMkLst>
        </pc:spChg>
      </pc:sldChg>
      <pc:sldChg chg="modSp mod setBg">
        <pc:chgData name="S Jayaprakash ." userId="ae0f7aa9-c12c-4c22-b938-56aa64ae5809" providerId="ADAL" clId="{1CB85042-242B-46D1-8DFE-E1A63661E193}" dt="2023-09-27T10:43:16.244" v="620" actId="1076"/>
        <pc:sldMkLst>
          <pc:docMk/>
          <pc:sldMk cId="1614939271" sldId="260"/>
        </pc:sldMkLst>
        <pc:spChg chg="mod">
          <ac:chgData name="S Jayaprakash ." userId="ae0f7aa9-c12c-4c22-b938-56aa64ae5809" providerId="ADAL" clId="{1CB85042-242B-46D1-8DFE-E1A63661E193}" dt="2023-09-27T10:43:16.244" v="620" actId="1076"/>
          <ac:spMkLst>
            <pc:docMk/>
            <pc:sldMk cId="1614939271" sldId="260"/>
            <ac:spMk id="2" creationId="{63770888-4573-DF6B-9248-E53A174B3AA8}"/>
          </ac:spMkLst>
        </pc:spChg>
        <pc:spChg chg="mod">
          <ac:chgData name="S Jayaprakash ." userId="ae0f7aa9-c12c-4c22-b938-56aa64ae5809" providerId="ADAL" clId="{1CB85042-242B-46D1-8DFE-E1A63661E193}" dt="2023-09-27T10:42:51.267" v="616" actId="207"/>
          <ac:spMkLst>
            <pc:docMk/>
            <pc:sldMk cId="1614939271" sldId="260"/>
            <ac:spMk id="7" creationId="{C87E7202-CFAC-3C23-61FF-9DDB8015E421}"/>
          </ac:spMkLst>
        </pc:spChg>
        <pc:picChg chg="mod">
          <ac:chgData name="S Jayaprakash ." userId="ae0f7aa9-c12c-4c22-b938-56aa64ae5809" providerId="ADAL" clId="{1CB85042-242B-46D1-8DFE-E1A63661E193}" dt="2023-09-27T10:42:59.473" v="618" actId="14100"/>
          <ac:picMkLst>
            <pc:docMk/>
            <pc:sldMk cId="1614939271" sldId="260"/>
            <ac:picMk id="5" creationId="{E7FFD2DE-719D-96C9-650E-82DC386C33AE}"/>
          </ac:picMkLst>
        </pc:picChg>
      </pc:sldChg>
      <pc:sldChg chg="modSp mod setBg">
        <pc:chgData name="S Jayaprakash ." userId="ae0f7aa9-c12c-4c22-b938-56aa64ae5809" providerId="ADAL" clId="{1CB85042-242B-46D1-8DFE-E1A63661E193}" dt="2023-09-27T10:47:08.871" v="660" actId="1076"/>
        <pc:sldMkLst>
          <pc:docMk/>
          <pc:sldMk cId="2039691436" sldId="261"/>
        </pc:sldMkLst>
        <pc:spChg chg="mod">
          <ac:chgData name="S Jayaprakash ." userId="ae0f7aa9-c12c-4c22-b938-56aa64ae5809" providerId="ADAL" clId="{1CB85042-242B-46D1-8DFE-E1A63661E193}" dt="2023-09-27T10:46:46.320" v="654" actId="27636"/>
          <ac:spMkLst>
            <pc:docMk/>
            <pc:sldMk cId="2039691436" sldId="261"/>
            <ac:spMk id="2" creationId="{2370D40A-AC29-BD2D-5A2E-4B7214F1139B}"/>
          </ac:spMkLst>
        </pc:spChg>
        <pc:spChg chg="mod">
          <ac:chgData name="S Jayaprakash ." userId="ae0f7aa9-c12c-4c22-b938-56aa64ae5809" providerId="ADAL" clId="{1CB85042-242B-46D1-8DFE-E1A63661E193}" dt="2023-09-27T10:46:51.770" v="656" actId="207"/>
          <ac:spMkLst>
            <pc:docMk/>
            <pc:sldMk cId="2039691436" sldId="261"/>
            <ac:spMk id="6" creationId="{DB3A5239-019B-60D6-1679-D64617936288}"/>
          </ac:spMkLst>
        </pc:spChg>
        <pc:picChg chg="mod">
          <ac:chgData name="S Jayaprakash ." userId="ae0f7aa9-c12c-4c22-b938-56aa64ae5809" providerId="ADAL" clId="{1CB85042-242B-46D1-8DFE-E1A63661E193}" dt="2023-09-27T10:47:08.871" v="660" actId="1076"/>
          <ac:picMkLst>
            <pc:docMk/>
            <pc:sldMk cId="2039691436" sldId="261"/>
            <ac:picMk id="5" creationId="{1B505B2C-E65D-D046-1FB3-31CBFE562B0F}"/>
          </ac:picMkLst>
        </pc:picChg>
      </pc:sldChg>
      <pc:sldChg chg="addSp delSp modSp mod setBg">
        <pc:chgData name="S Jayaprakash ." userId="ae0f7aa9-c12c-4c22-b938-56aa64ae5809" providerId="ADAL" clId="{1CB85042-242B-46D1-8DFE-E1A63661E193}" dt="2023-09-27T10:49:05.200" v="673" actId="14100"/>
        <pc:sldMkLst>
          <pc:docMk/>
          <pc:sldMk cId="3762810469" sldId="262"/>
        </pc:sldMkLst>
        <pc:spChg chg="mod">
          <ac:chgData name="S Jayaprakash ." userId="ae0f7aa9-c12c-4c22-b938-56aa64ae5809" providerId="ADAL" clId="{1CB85042-242B-46D1-8DFE-E1A63661E193}" dt="2023-09-27T10:47:38.322" v="661" actId="108"/>
          <ac:spMkLst>
            <pc:docMk/>
            <pc:sldMk cId="3762810469" sldId="262"/>
            <ac:spMk id="2" creationId="{EC737496-3D21-29B9-AAAC-A505F2043F51}"/>
          </ac:spMkLst>
        </pc:spChg>
        <pc:spChg chg="mod">
          <ac:chgData name="S Jayaprakash ." userId="ae0f7aa9-c12c-4c22-b938-56aa64ae5809" providerId="ADAL" clId="{1CB85042-242B-46D1-8DFE-E1A63661E193}" dt="2023-09-27T10:47:45.078" v="663" actId="207"/>
          <ac:spMkLst>
            <pc:docMk/>
            <pc:sldMk cId="3762810469" sldId="262"/>
            <ac:spMk id="3" creationId="{A9BC5C2E-53B2-AD7C-8894-AE07FE42CBCB}"/>
          </ac:spMkLst>
        </pc:spChg>
        <pc:picChg chg="add del">
          <ac:chgData name="S Jayaprakash ." userId="ae0f7aa9-c12c-4c22-b938-56aa64ae5809" providerId="ADAL" clId="{1CB85042-242B-46D1-8DFE-E1A63661E193}" dt="2023-09-27T10:48:51.906" v="667" actId="478"/>
          <ac:picMkLst>
            <pc:docMk/>
            <pc:sldMk cId="3762810469" sldId="262"/>
            <ac:picMk id="5" creationId="{5C7BE959-D888-395B-9BFA-C8BB4B2932FD}"/>
          </ac:picMkLst>
        </pc:picChg>
        <pc:picChg chg="add mod">
          <ac:chgData name="S Jayaprakash ." userId="ae0f7aa9-c12c-4c22-b938-56aa64ae5809" providerId="ADAL" clId="{1CB85042-242B-46D1-8DFE-E1A63661E193}" dt="2023-09-27T10:49:05.200" v="673" actId="14100"/>
          <ac:picMkLst>
            <pc:docMk/>
            <pc:sldMk cId="3762810469" sldId="262"/>
            <ac:picMk id="6" creationId="{DCD53A43-1857-BAE3-FBF5-483E49C20184}"/>
          </ac:picMkLst>
        </pc:picChg>
      </pc:sldChg>
      <pc:sldChg chg="modSp mod setBg">
        <pc:chgData name="S Jayaprakash ." userId="ae0f7aa9-c12c-4c22-b938-56aa64ae5809" providerId="ADAL" clId="{1CB85042-242B-46D1-8DFE-E1A63661E193}" dt="2023-09-27T10:50:01.761" v="686"/>
        <pc:sldMkLst>
          <pc:docMk/>
          <pc:sldMk cId="670182425" sldId="263"/>
        </pc:sldMkLst>
        <pc:spChg chg="mod">
          <ac:chgData name="S Jayaprakash ." userId="ae0f7aa9-c12c-4c22-b938-56aa64ae5809" providerId="ADAL" clId="{1CB85042-242B-46D1-8DFE-E1A63661E193}" dt="2023-09-27T10:49:51.439" v="683" actId="108"/>
          <ac:spMkLst>
            <pc:docMk/>
            <pc:sldMk cId="670182425" sldId="263"/>
            <ac:spMk id="2" creationId="{542E9B77-006F-4F9A-068B-E9CC9CBCB61F}"/>
          </ac:spMkLst>
        </pc:spChg>
        <pc:spChg chg="mod">
          <ac:chgData name="S Jayaprakash ." userId="ae0f7aa9-c12c-4c22-b938-56aa64ae5809" providerId="ADAL" clId="{1CB85042-242B-46D1-8DFE-E1A63661E193}" dt="2023-09-27T10:49:53.915" v="684" actId="207"/>
          <ac:spMkLst>
            <pc:docMk/>
            <pc:sldMk cId="670182425" sldId="263"/>
            <ac:spMk id="5" creationId="{7E5A35F9-E447-0147-ABEE-037FDA597BE3}"/>
          </ac:spMkLst>
        </pc:spChg>
        <pc:spChg chg="mod">
          <ac:chgData name="S Jayaprakash ." userId="ae0f7aa9-c12c-4c22-b938-56aa64ae5809" providerId="ADAL" clId="{1CB85042-242B-46D1-8DFE-E1A63661E193}" dt="2023-09-27T10:49:58.647" v="685" actId="207"/>
          <ac:spMkLst>
            <pc:docMk/>
            <pc:sldMk cId="670182425" sldId="263"/>
            <ac:spMk id="7" creationId="{422C8BD7-D90D-3AAC-2A1A-02E9B51EF933}"/>
          </ac:spMkLst>
        </pc:spChg>
      </pc:sldChg>
      <pc:sldChg chg="modSp mod setBg">
        <pc:chgData name="S Jayaprakash ." userId="ae0f7aa9-c12c-4c22-b938-56aa64ae5809" providerId="ADAL" clId="{1CB85042-242B-46D1-8DFE-E1A63661E193}" dt="2023-09-27T12:18:26.213" v="788" actId="1076"/>
        <pc:sldMkLst>
          <pc:docMk/>
          <pc:sldMk cId="1654908132" sldId="264"/>
        </pc:sldMkLst>
        <pc:spChg chg="mod">
          <ac:chgData name="S Jayaprakash ." userId="ae0f7aa9-c12c-4c22-b938-56aa64ae5809" providerId="ADAL" clId="{1CB85042-242B-46D1-8DFE-E1A63661E193}" dt="2023-09-27T12:18:01.063" v="779" actId="108"/>
          <ac:spMkLst>
            <pc:docMk/>
            <pc:sldMk cId="1654908132" sldId="264"/>
            <ac:spMk id="2" creationId="{9E49F0A9-B293-FB64-6CD2-E6D741BB52FA}"/>
          </ac:spMkLst>
        </pc:spChg>
        <pc:picChg chg="mod">
          <ac:chgData name="S Jayaprakash ." userId="ae0f7aa9-c12c-4c22-b938-56aa64ae5809" providerId="ADAL" clId="{1CB85042-242B-46D1-8DFE-E1A63661E193}" dt="2023-09-27T12:18:26.213" v="788" actId="1076"/>
          <ac:picMkLst>
            <pc:docMk/>
            <pc:sldMk cId="1654908132" sldId="264"/>
            <ac:picMk id="5" creationId="{2E88512E-E12E-D25C-E26E-6E1000041CB1}"/>
          </ac:picMkLst>
        </pc:picChg>
      </pc:sldChg>
      <pc:sldChg chg="modSp mod setBg">
        <pc:chgData name="S Jayaprakash ." userId="ae0f7aa9-c12c-4c22-b938-56aa64ae5809" providerId="ADAL" clId="{1CB85042-242B-46D1-8DFE-E1A63661E193}" dt="2023-09-27T12:23:57.586" v="852" actId="1076"/>
        <pc:sldMkLst>
          <pc:docMk/>
          <pc:sldMk cId="2171044321" sldId="265"/>
        </pc:sldMkLst>
        <pc:spChg chg="mod">
          <ac:chgData name="S Jayaprakash ." userId="ae0f7aa9-c12c-4c22-b938-56aa64ae5809" providerId="ADAL" clId="{1CB85042-242B-46D1-8DFE-E1A63661E193}" dt="2023-09-27T12:23:49.387" v="849" actId="207"/>
          <ac:spMkLst>
            <pc:docMk/>
            <pc:sldMk cId="2171044321" sldId="265"/>
            <ac:spMk id="2" creationId="{80F92EF8-FDA5-7322-8FF2-68B0B987BD8B}"/>
          </ac:spMkLst>
        </pc:spChg>
        <pc:spChg chg="mod">
          <ac:chgData name="S Jayaprakash ." userId="ae0f7aa9-c12c-4c22-b938-56aa64ae5809" providerId="ADAL" clId="{1CB85042-242B-46D1-8DFE-E1A63661E193}" dt="2023-09-27T12:23:39.696" v="846" actId="207"/>
          <ac:spMkLst>
            <pc:docMk/>
            <pc:sldMk cId="2171044321" sldId="265"/>
            <ac:spMk id="4" creationId="{5DC5173D-8628-CB0E-53F8-B55A3C0E2461}"/>
          </ac:spMkLst>
        </pc:spChg>
        <pc:spChg chg="mod">
          <ac:chgData name="S Jayaprakash ." userId="ae0f7aa9-c12c-4c22-b938-56aa64ae5809" providerId="ADAL" clId="{1CB85042-242B-46D1-8DFE-E1A63661E193}" dt="2023-09-27T12:23:37.606" v="845" actId="207"/>
          <ac:spMkLst>
            <pc:docMk/>
            <pc:sldMk cId="2171044321" sldId="265"/>
            <ac:spMk id="6" creationId="{2D81FF2C-539E-C562-8BAD-36E647A9D7B2}"/>
          </ac:spMkLst>
        </pc:spChg>
        <pc:picChg chg="mod">
          <ac:chgData name="S Jayaprakash ." userId="ae0f7aa9-c12c-4c22-b938-56aa64ae5809" providerId="ADAL" clId="{1CB85042-242B-46D1-8DFE-E1A63661E193}" dt="2023-09-27T12:23:57.586" v="852" actId="1076"/>
          <ac:picMkLst>
            <pc:docMk/>
            <pc:sldMk cId="2171044321" sldId="265"/>
            <ac:picMk id="5" creationId="{D18761BA-85EF-5AEC-7EAC-86033C6CFDA0}"/>
          </ac:picMkLst>
        </pc:picChg>
      </pc:sldChg>
      <pc:sldChg chg="modSp mod setBg">
        <pc:chgData name="S Jayaprakash ." userId="ae0f7aa9-c12c-4c22-b938-56aa64ae5809" providerId="ADAL" clId="{1CB85042-242B-46D1-8DFE-E1A63661E193}" dt="2023-09-27T13:28:45.113" v="1033" actId="1076"/>
        <pc:sldMkLst>
          <pc:docMk/>
          <pc:sldMk cId="1586239306" sldId="266"/>
        </pc:sldMkLst>
        <pc:spChg chg="mod">
          <ac:chgData name="S Jayaprakash ." userId="ae0f7aa9-c12c-4c22-b938-56aa64ae5809" providerId="ADAL" clId="{1CB85042-242B-46D1-8DFE-E1A63661E193}" dt="2023-09-27T13:27:29.910" v="1024" actId="108"/>
          <ac:spMkLst>
            <pc:docMk/>
            <pc:sldMk cId="1586239306" sldId="266"/>
            <ac:spMk id="2" creationId="{B4AF8DF3-15EF-5B97-98CC-CE850DC12969}"/>
          </ac:spMkLst>
        </pc:spChg>
        <pc:spChg chg="mod">
          <ac:chgData name="S Jayaprakash ." userId="ae0f7aa9-c12c-4c22-b938-56aa64ae5809" providerId="ADAL" clId="{1CB85042-242B-46D1-8DFE-E1A63661E193}" dt="2023-09-27T13:28:34.919" v="1031" actId="108"/>
          <ac:spMkLst>
            <pc:docMk/>
            <pc:sldMk cId="1586239306" sldId="266"/>
            <ac:spMk id="3" creationId="{F57BAE8F-A7CE-F017-7B71-DC90ACC65822}"/>
          </ac:spMkLst>
        </pc:spChg>
        <pc:picChg chg="mod">
          <ac:chgData name="S Jayaprakash ." userId="ae0f7aa9-c12c-4c22-b938-56aa64ae5809" providerId="ADAL" clId="{1CB85042-242B-46D1-8DFE-E1A63661E193}" dt="2023-09-27T13:28:45.113" v="1033" actId="1076"/>
          <ac:picMkLst>
            <pc:docMk/>
            <pc:sldMk cId="1586239306" sldId="266"/>
            <ac:picMk id="5" creationId="{ABF0752E-7E83-B527-BC6C-28921AA69CEA}"/>
          </ac:picMkLst>
        </pc:picChg>
      </pc:sldChg>
      <pc:sldChg chg="modSp mod setBg">
        <pc:chgData name="S Jayaprakash ." userId="ae0f7aa9-c12c-4c22-b938-56aa64ae5809" providerId="ADAL" clId="{1CB85042-242B-46D1-8DFE-E1A63661E193}" dt="2023-09-27T13:45:25.619" v="1217"/>
        <pc:sldMkLst>
          <pc:docMk/>
          <pc:sldMk cId="1599761166" sldId="267"/>
        </pc:sldMkLst>
        <pc:spChg chg="mod">
          <ac:chgData name="S Jayaprakash ." userId="ae0f7aa9-c12c-4c22-b938-56aa64ae5809" providerId="ADAL" clId="{1CB85042-242B-46D1-8DFE-E1A63661E193}" dt="2023-09-27T13:40:47.980" v="1215" actId="108"/>
          <ac:spMkLst>
            <pc:docMk/>
            <pc:sldMk cId="1599761166" sldId="267"/>
            <ac:spMk id="2" creationId="{AB3E8871-9C49-F594-BDDA-E4CC804A1E25}"/>
          </ac:spMkLst>
        </pc:spChg>
        <pc:spChg chg="mod">
          <ac:chgData name="S Jayaprakash ." userId="ae0f7aa9-c12c-4c22-b938-56aa64ae5809" providerId="ADAL" clId="{1CB85042-242B-46D1-8DFE-E1A63661E193}" dt="2023-09-27T13:40:56.801" v="1216" actId="207"/>
          <ac:spMkLst>
            <pc:docMk/>
            <pc:sldMk cId="1599761166" sldId="267"/>
            <ac:spMk id="3" creationId="{914717A1-E257-ADC2-9972-DE535C79108A}"/>
          </ac:spMkLst>
        </pc:spChg>
      </pc:sldChg>
      <pc:sldChg chg="modSp mod setBg">
        <pc:chgData name="S Jayaprakash ." userId="ae0f7aa9-c12c-4c22-b938-56aa64ae5809" providerId="ADAL" clId="{1CB85042-242B-46D1-8DFE-E1A63661E193}" dt="2023-09-27T13:47:16.631" v="1233"/>
        <pc:sldMkLst>
          <pc:docMk/>
          <pc:sldMk cId="617707577" sldId="268"/>
        </pc:sldMkLst>
        <pc:spChg chg="mod">
          <ac:chgData name="S Jayaprakash ." userId="ae0f7aa9-c12c-4c22-b938-56aa64ae5809" providerId="ADAL" clId="{1CB85042-242B-46D1-8DFE-E1A63661E193}" dt="2023-09-27T13:46:54.444" v="1228" actId="108"/>
          <ac:spMkLst>
            <pc:docMk/>
            <pc:sldMk cId="617707577" sldId="268"/>
            <ac:spMk id="2" creationId="{2CA14094-2693-4866-FDC4-57112E517BB9}"/>
          </ac:spMkLst>
        </pc:spChg>
        <pc:spChg chg="mod">
          <ac:chgData name="S Jayaprakash ." userId="ae0f7aa9-c12c-4c22-b938-56aa64ae5809" providerId="ADAL" clId="{1CB85042-242B-46D1-8DFE-E1A63661E193}" dt="2023-09-27T13:46:56.410" v="1229" actId="207"/>
          <ac:spMkLst>
            <pc:docMk/>
            <pc:sldMk cId="617707577" sldId="268"/>
            <ac:spMk id="3" creationId="{ED4CF406-039F-006C-9266-9C76F40AB3F9}"/>
          </ac:spMkLst>
        </pc:spChg>
        <pc:picChg chg="mod">
          <ac:chgData name="S Jayaprakash ." userId="ae0f7aa9-c12c-4c22-b938-56aa64ae5809" providerId="ADAL" clId="{1CB85042-242B-46D1-8DFE-E1A63661E193}" dt="2023-09-27T13:47:13.995" v="1232" actId="14861"/>
          <ac:picMkLst>
            <pc:docMk/>
            <pc:sldMk cId="617707577" sldId="268"/>
            <ac:picMk id="7" creationId="{F1224B7A-B279-69B5-B0BD-5C8314974E89}"/>
          </ac:picMkLst>
        </pc:picChg>
      </pc:sldChg>
      <pc:sldChg chg="modSp mod setBg">
        <pc:chgData name="S Jayaprakash ." userId="ae0f7aa9-c12c-4c22-b938-56aa64ae5809" providerId="ADAL" clId="{1CB85042-242B-46D1-8DFE-E1A63661E193}" dt="2023-09-27T13:53:30.994" v="1302" actId="14861"/>
        <pc:sldMkLst>
          <pc:docMk/>
          <pc:sldMk cId="3500057579" sldId="269"/>
        </pc:sldMkLst>
        <pc:spChg chg="mod">
          <ac:chgData name="S Jayaprakash ." userId="ae0f7aa9-c12c-4c22-b938-56aa64ae5809" providerId="ADAL" clId="{1CB85042-242B-46D1-8DFE-E1A63661E193}" dt="2023-09-27T13:53:22.984" v="1300" actId="108"/>
          <ac:spMkLst>
            <pc:docMk/>
            <pc:sldMk cId="3500057579" sldId="269"/>
            <ac:spMk id="2" creationId="{1940E5E4-2BF7-6E57-F55C-43677BCA457E}"/>
          </ac:spMkLst>
        </pc:spChg>
        <pc:picChg chg="mod">
          <ac:chgData name="S Jayaprakash ." userId="ae0f7aa9-c12c-4c22-b938-56aa64ae5809" providerId="ADAL" clId="{1CB85042-242B-46D1-8DFE-E1A63661E193}" dt="2023-09-27T13:53:30.994" v="1302" actId="14861"/>
          <ac:picMkLst>
            <pc:docMk/>
            <pc:sldMk cId="3500057579" sldId="269"/>
            <ac:picMk id="5" creationId="{E34BA222-130E-B3A1-98F2-01801FDECD54}"/>
          </ac:picMkLst>
        </pc:picChg>
      </pc:sldChg>
      <pc:sldChg chg="modSp mod setBg">
        <pc:chgData name="S Jayaprakash ." userId="ae0f7aa9-c12c-4c22-b938-56aa64ae5809" providerId="ADAL" clId="{1CB85042-242B-46D1-8DFE-E1A63661E193}" dt="2023-09-27T12:26:47.399" v="874" actId="1076"/>
        <pc:sldMkLst>
          <pc:docMk/>
          <pc:sldMk cId="101956184" sldId="270"/>
        </pc:sldMkLst>
        <pc:spChg chg="mod">
          <ac:chgData name="S Jayaprakash ." userId="ae0f7aa9-c12c-4c22-b938-56aa64ae5809" providerId="ADAL" clId="{1CB85042-242B-46D1-8DFE-E1A63661E193}" dt="2023-09-27T12:26:40.774" v="873" actId="1076"/>
          <ac:spMkLst>
            <pc:docMk/>
            <pc:sldMk cId="101956184" sldId="270"/>
            <ac:spMk id="2" creationId="{8245134B-1369-D66F-F131-0C17B26835B6}"/>
          </ac:spMkLst>
        </pc:spChg>
        <pc:picChg chg="mod">
          <ac:chgData name="S Jayaprakash ." userId="ae0f7aa9-c12c-4c22-b938-56aa64ae5809" providerId="ADAL" clId="{1CB85042-242B-46D1-8DFE-E1A63661E193}" dt="2023-09-27T12:26:47.399" v="874" actId="1076"/>
          <ac:picMkLst>
            <pc:docMk/>
            <pc:sldMk cId="101956184" sldId="270"/>
            <ac:picMk id="4" creationId="{E88078F9-8EEE-D690-A38A-443B75CBAD0C}"/>
          </ac:picMkLst>
        </pc:picChg>
        <pc:picChg chg="mod">
          <ac:chgData name="S Jayaprakash ." userId="ae0f7aa9-c12c-4c22-b938-56aa64ae5809" providerId="ADAL" clId="{1CB85042-242B-46D1-8DFE-E1A63661E193}" dt="2023-09-27T12:26:34.329" v="872" actId="1076"/>
          <ac:picMkLst>
            <pc:docMk/>
            <pc:sldMk cId="101956184" sldId="270"/>
            <ac:picMk id="5" creationId="{953D4B86-155F-D7CB-8B3A-D22E56B66E8F}"/>
          </ac:picMkLst>
        </pc:picChg>
      </pc:sldChg>
      <pc:sldChg chg="modSp mod setBg">
        <pc:chgData name="S Jayaprakash ." userId="ae0f7aa9-c12c-4c22-b938-56aa64ae5809" providerId="ADAL" clId="{1CB85042-242B-46D1-8DFE-E1A63661E193}" dt="2023-09-27T12:27:38.738" v="880" actId="1076"/>
        <pc:sldMkLst>
          <pc:docMk/>
          <pc:sldMk cId="1943751855" sldId="271"/>
        </pc:sldMkLst>
        <pc:spChg chg="mod">
          <ac:chgData name="S Jayaprakash ." userId="ae0f7aa9-c12c-4c22-b938-56aa64ae5809" providerId="ADAL" clId="{1CB85042-242B-46D1-8DFE-E1A63661E193}" dt="2023-09-27T12:27:36" v="879" actId="207"/>
          <ac:spMkLst>
            <pc:docMk/>
            <pc:sldMk cId="1943751855" sldId="271"/>
            <ac:spMk id="2" creationId="{802FC845-0F2F-C83B-32CB-0B280AB72CA4}"/>
          </ac:spMkLst>
        </pc:spChg>
        <pc:spChg chg="mod">
          <ac:chgData name="S Jayaprakash ." userId="ae0f7aa9-c12c-4c22-b938-56aa64ae5809" providerId="ADAL" clId="{1CB85042-242B-46D1-8DFE-E1A63661E193}" dt="2023-09-27T12:27:23.687" v="877" actId="207"/>
          <ac:spMkLst>
            <pc:docMk/>
            <pc:sldMk cId="1943751855" sldId="271"/>
            <ac:spMk id="7" creationId="{1A1D0619-21AD-38F3-00B1-D82D6EE09E5D}"/>
          </ac:spMkLst>
        </pc:spChg>
        <pc:picChg chg="mod">
          <ac:chgData name="S Jayaprakash ." userId="ae0f7aa9-c12c-4c22-b938-56aa64ae5809" providerId="ADAL" clId="{1CB85042-242B-46D1-8DFE-E1A63661E193}" dt="2023-09-27T12:27:38.738" v="880" actId="1076"/>
          <ac:picMkLst>
            <pc:docMk/>
            <pc:sldMk cId="1943751855" sldId="271"/>
            <ac:picMk id="5" creationId="{7D4D4D11-454F-197A-0995-62158B59D90D}"/>
          </ac:picMkLst>
        </pc:picChg>
      </pc:sldChg>
      <pc:sldChg chg="modSp mod">
        <pc:chgData name="S Jayaprakash ." userId="ae0f7aa9-c12c-4c22-b938-56aa64ae5809" providerId="ADAL" clId="{1CB85042-242B-46D1-8DFE-E1A63661E193}" dt="2023-09-27T12:28:22.683" v="884" actId="207"/>
        <pc:sldMkLst>
          <pc:docMk/>
          <pc:sldMk cId="1026489991" sldId="272"/>
        </pc:sldMkLst>
        <pc:spChg chg="mod">
          <ac:chgData name="S Jayaprakash ." userId="ae0f7aa9-c12c-4c22-b938-56aa64ae5809" providerId="ADAL" clId="{1CB85042-242B-46D1-8DFE-E1A63661E193}" dt="2023-09-27T12:28:22.683" v="884" actId="207"/>
          <ac:spMkLst>
            <pc:docMk/>
            <pc:sldMk cId="1026489991" sldId="272"/>
            <ac:spMk id="2" creationId="{FC56728C-6EEE-84BA-D063-9FB0E64DA0B7}"/>
          </ac:spMkLst>
        </pc:spChg>
        <pc:spChg chg="mod">
          <ac:chgData name="S Jayaprakash ." userId="ae0f7aa9-c12c-4c22-b938-56aa64ae5809" providerId="ADAL" clId="{1CB85042-242B-46D1-8DFE-E1A63661E193}" dt="2023-09-27T12:28:19.762" v="883" actId="207"/>
          <ac:spMkLst>
            <pc:docMk/>
            <pc:sldMk cId="1026489991" sldId="272"/>
            <ac:spMk id="3" creationId="{DE5A9E99-0807-97B9-0A47-FA447DB040F2}"/>
          </ac:spMkLst>
        </pc:spChg>
      </pc:sldChg>
      <pc:sldChg chg="modSp mod setBg">
        <pc:chgData name="S Jayaprakash ." userId="ae0f7aa9-c12c-4c22-b938-56aa64ae5809" providerId="ADAL" clId="{1CB85042-242B-46D1-8DFE-E1A63661E193}" dt="2023-09-27T12:25:08.492" v="863" actId="207"/>
        <pc:sldMkLst>
          <pc:docMk/>
          <pc:sldMk cId="4286703473" sldId="273"/>
        </pc:sldMkLst>
        <pc:spChg chg="mod">
          <ac:chgData name="S Jayaprakash ." userId="ae0f7aa9-c12c-4c22-b938-56aa64ae5809" providerId="ADAL" clId="{1CB85042-242B-46D1-8DFE-E1A63661E193}" dt="2023-09-27T12:24:29.780" v="856" actId="207"/>
          <ac:spMkLst>
            <pc:docMk/>
            <pc:sldMk cId="4286703473" sldId="273"/>
            <ac:spMk id="2" creationId="{CE9EFB67-F85C-6957-20A2-EB94F6AD306A}"/>
          </ac:spMkLst>
        </pc:spChg>
        <pc:spChg chg="mod">
          <ac:chgData name="S Jayaprakash ." userId="ae0f7aa9-c12c-4c22-b938-56aa64ae5809" providerId="ADAL" clId="{1CB85042-242B-46D1-8DFE-E1A63661E193}" dt="2023-09-27T12:25:08.492" v="863" actId="207"/>
          <ac:spMkLst>
            <pc:docMk/>
            <pc:sldMk cId="4286703473" sldId="273"/>
            <ac:spMk id="3" creationId="{721539FD-82BB-272D-19C0-E069C2BACB77}"/>
          </ac:spMkLst>
        </pc:spChg>
      </pc:sldChg>
      <pc:sldChg chg="modSp mod setBg">
        <pc:chgData name="S Jayaprakash ." userId="ae0f7aa9-c12c-4c22-b938-56aa64ae5809" providerId="ADAL" clId="{1CB85042-242B-46D1-8DFE-E1A63661E193}" dt="2023-09-27T12:29:13.619" v="891" actId="1076"/>
        <pc:sldMkLst>
          <pc:docMk/>
          <pc:sldMk cId="1486519172" sldId="274"/>
        </pc:sldMkLst>
        <pc:spChg chg="mod">
          <ac:chgData name="S Jayaprakash ." userId="ae0f7aa9-c12c-4c22-b938-56aa64ae5809" providerId="ADAL" clId="{1CB85042-242B-46D1-8DFE-E1A63661E193}" dt="2023-09-27T12:28:59.355" v="889" actId="207"/>
          <ac:spMkLst>
            <pc:docMk/>
            <pc:sldMk cId="1486519172" sldId="274"/>
            <ac:spMk id="2" creationId="{1A21482A-BACA-D2FE-E3F1-358637EC9C60}"/>
          </ac:spMkLst>
        </pc:spChg>
        <pc:spChg chg="mod">
          <ac:chgData name="S Jayaprakash ." userId="ae0f7aa9-c12c-4c22-b938-56aa64ae5809" providerId="ADAL" clId="{1CB85042-242B-46D1-8DFE-E1A63661E193}" dt="2023-09-27T12:28:43.699" v="886" actId="207"/>
          <ac:spMkLst>
            <pc:docMk/>
            <pc:sldMk cId="1486519172" sldId="274"/>
            <ac:spMk id="7" creationId="{8C71B3B5-CFD2-F6B2-8F92-AF15406459FE}"/>
          </ac:spMkLst>
        </pc:spChg>
        <pc:picChg chg="mod">
          <ac:chgData name="S Jayaprakash ." userId="ae0f7aa9-c12c-4c22-b938-56aa64ae5809" providerId="ADAL" clId="{1CB85042-242B-46D1-8DFE-E1A63661E193}" dt="2023-09-27T12:29:13.619" v="891" actId="1076"/>
          <ac:picMkLst>
            <pc:docMk/>
            <pc:sldMk cId="1486519172" sldId="274"/>
            <ac:picMk id="5" creationId="{E5552CEE-D730-3927-9B67-6BC7EAAF5E9A}"/>
          </ac:picMkLst>
        </pc:picChg>
      </pc:sldChg>
      <pc:sldChg chg="modSp mod setBg">
        <pc:chgData name="S Jayaprakash ." userId="ae0f7aa9-c12c-4c22-b938-56aa64ae5809" providerId="ADAL" clId="{1CB85042-242B-46D1-8DFE-E1A63661E193}" dt="2023-09-27T12:31:00.670" v="908" actId="14100"/>
        <pc:sldMkLst>
          <pc:docMk/>
          <pc:sldMk cId="2210573608" sldId="275"/>
        </pc:sldMkLst>
        <pc:spChg chg="mod">
          <ac:chgData name="S Jayaprakash ." userId="ae0f7aa9-c12c-4c22-b938-56aa64ae5809" providerId="ADAL" clId="{1CB85042-242B-46D1-8DFE-E1A63661E193}" dt="2023-09-27T12:30:26.988" v="900" actId="207"/>
          <ac:spMkLst>
            <pc:docMk/>
            <pc:sldMk cId="2210573608" sldId="275"/>
            <ac:spMk id="2" creationId="{0F77A0EA-9F5F-0084-B9AB-2D01D11C8BA5}"/>
          </ac:spMkLst>
        </pc:spChg>
        <pc:picChg chg="mod">
          <ac:chgData name="S Jayaprakash ." userId="ae0f7aa9-c12c-4c22-b938-56aa64ae5809" providerId="ADAL" clId="{1CB85042-242B-46D1-8DFE-E1A63661E193}" dt="2023-09-27T12:31:00.670" v="908" actId="14100"/>
          <ac:picMkLst>
            <pc:docMk/>
            <pc:sldMk cId="2210573608" sldId="275"/>
            <ac:picMk id="5" creationId="{37170D11-CF90-5D5E-1BAD-06AF2B23378F}"/>
          </ac:picMkLst>
        </pc:picChg>
      </pc:sldChg>
      <pc:sldChg chg="modSp mod setBg">
        <pc:chgData name="S Jayaprakash ." userId="ae0f7aa9-c12c-4c22-b938-56aa64ae5809" providerId="ADAL" clId="{1CB85042-242B-46D1-8DFE-E1A63661E193}" dt="2023-09-27T12:31:41.191" v="917" actId="1076"/>
        <pc:sldMkLst>
          <pc:docMk/>
          <pc:sldMk cId="3115927293" sldId="276"/>
        </pc:sldMkLst>
        <pc:spChg chg="mod">
          <ac:chgData name="S Jayaprakash ." userId="ae0f7aa9-c12c-4c22-b938-56aa64ae5809" providerId="ADAL" clId="{1CB85042-242B-46D1-8DFE-E1A63661E193}" dt="2023-09-27T12:31:22.984" v="911" actId="108"/>
          <ac:spMkLst>
            <pc:docMk/>
            <pc:sldMk cId="3115927293" sldId="276"/>
            <ac:spMk id="2" creationId="{B550456E-D292-CAEB-9247-2206BB9BA271}"/>
          </ac:spMkLst>
        </pc:spChg>
        <pc:picChg chg="mod">
          <ac:chgData name="S Jayaprakash ." userId="ae0f7aa9-c12c-4c22-b938-56aa64ae5809" providerId="ADAL" clId="{1CB85042-242B-46D1-8DFE-E1A63661E193}" dt="2023-09-27T12:31:41.191" v="917" actId="1076"/>
          <ac:picMkLst>
            <pc:docMk/>
            <pc:sldMk cId="3115927293" sldId="276"/>
            <ac:picMk id="5" creationId="{42A887D1-1BAB-F497-C22D-8FDDB4F35047}"/>
          </ac:picMkLst>
        </pc:picChg>
      </pc:sldChg>
      <pc:sldChg chg="modSp mod setBg">
        <pc:chgData name="S Jayaprakash ." userId="ae0f7aa9-c12c-4c22-b938-56aa64ae5809" providerId="ADAL" clId="{1CB85042-242B-46D1-8DFE-E1A63661E193}" dt="2023-09-27T12:32:56.613" v="928" actId="1076"/>
        <pc:sldMkLst>
          <pc:docMk/>
          <pc:sldMk cId="3052936891" sldId="277"/>
        </pc:sldMkLst>
        <pc:spChg chg="mod">
          <ac:chgData name="S Jayaprakash ." userId="ae0f7aa9-c12c-4c22-b938-56aa64ae5809" providerId="ADAL" clId="{1CB85042-242B-46D1-8DFE-E1A63661E193}" dt="2023-09-27T12:32:50.294" v="926" actId="1076"/>
          <ac:spMkLst>
            <pc:docMk/>
            <pc:sldMk cId="3052936891" sldId="277"/>
            <ac:spMk id="2" creationId="{A8029623-0E65-28C2-DD39-9379F89DE5E5}"/>
          </ac:spMkLst>
        </pc:spChg>
        <pc:picChg chg="mod">
          <ac:chgData name="S Jayaprakash ." userId="ae0f7aa9-c12c-4c22-b938-56aa64ae5809" providerId="ADAL" clId="{1CB85042-242B-46D1-8DFE-E1A63661E193}" dt="2023-09-27T12:32:56.613" v="928" actId="1076"/>
          <ac:picMkLst>
            <pc:docMk/>
            <pc:sldMk cId="3052936891" sldId="277"/>
            <ac:picMk id="11" creationId="{735D2BDD-5FE8-8B0C-12AE-BAE77E04C865}"/>
          </ac:picMkLst>
        </pc:picChg>
      </pc:sldChg>
      <pc:sldChg chg="modSp mod setBg">
        <pc:chgData name="S Jayaprakash ." userId="ae0f7aa9-c12c-4c22-b938-56aa64ae5809" providerId="ADAL" clId="{1CB85042-242B-46D1-8DFE-E1A63661E193}" dt="2023-09-27T12:31:57.246" v="919" actId="692"/>
        <pc:sldMkLst>
          <pc:docMk/>
          <pc:sldMk cId="648290792" sldId="278"/>
        </pc:sldMkLst>
        <pc:spChg chg="mod">
          <ac:chgData name="S Jayaprakash ." userId="ae0f7aa9-c12c-4c22-b938-56aa64ae5809" providerId="ADAL" clId="{1CB85042-242B-46D1-8DFE-E1A63661E193}" dt="2023-09-27T12:31:57.246" v="919" actId="692"/>
          <ac:spMkLst>
            <pc:docMk/>
            <pc:sldMk cId="648290792" sldId="278"/>
            <ac:spMk id="2" creationId="{2F1263AA-F22F-B60D-5BDC-580651C6C19D}"/>
          </ac:spMkLst>
        </pc:spChg>
        <pc:picChg chg="mod">
          <ac:chgData name="S Jayaprakash ." userId="ae0f7aa9-c12c-4c22-b938-56aa64ae5809" providerId="ADAL" clId="{1CB85042-242B-46D1-8DFE-E1A63661E193}" dt="2023-09-27T12:29:49.068" v="896" actId="14100"/>
          <ac:picMkLst>
            <pc:docMk/>
            <pc:sldMk cId="648290792" sldId="278"/>
            <ac:picMk id="5" creationId="{5F72142B-88F9-43CB-BC95-F1A1291970B1}"/>
          </ac:picMkLst>
        </pc:picChg>
      </pc:sldChg>
      <pc:sldChg chg="modSp del mod">
        <pc:chgData name="S Jayaprakash ." userId="ae0f7aa9-c12c-4c22-b938-56aa64ae5809" providerId="ADAL" clId="{1CB85042-242B-46D1-8DFE-E1A63661E193}" dt="2023-09-27T09:38:58.303" v="420" actId="47"/>
        <pc:sldMkLst>
          <pc:docMk/>
          <pc:sldMk cId="121877400" sldId="313"/>
        </pc:sldMkLst>
        <pc:spChg chg="mod">
          <ac:chgData name="S Jayaprakash ." userId="ae0f7aa9-c12c-4c22-b938-56aa64ae5809" providerId="ADAL" clId="{1CB85042-242B-46D1-8DFE-E1A63661E193}" dt="2023-09-22T10:08:24.882" v="50" actId="207"/>
          <ac:spMkLst>
            <pc:docMk/>
            <pc:sldMk cId="121877400" sldId="313"/>
            <ac:spMk id="2" creationId="{00000000-0000-0000-0000-000000000000}"/>
          </ac:spMkLst>
        </pc:spChg>
        <pc:picChg chg="mod">
          <ac:chgData name="S Jayaprakash ." userId="ae0f7aa9-c12c-4c22-b938-56aa64ae5809" providerId="ADAL" clId="{1CB85042-242B-46D1-8DFE-E1A63661E193}" dt="2023-09-22T10:08:28.348" v="51" actId="1076"/>
          <ac:picMkLst>
            <pc:docMk/>
            <pc:sldMk cId="121877400" sldId="313"/>
            <ac:picMk id="7" creationId="{00000000-0000-0000-0000-000000000000}"/>
          </ac:picMkLst>
        </pc:picChg>
      </pc:sldChg>
      <pc:sldChg chg="modSp del mod setBg modNotesTx">
        <pc:chgData name="S Jayaprakash ." userId="ae0f7aa9-c12c-4c22-b938-56aa64ae5809" providerId="ADAL" clId="{1CB85042-242B-46D1-8DFE-E1A63661E193}" dt="2023-09-27T09:43:14.258" v="422" actId="47"/>
        <pc:sldMkLst>
          <pc:docMk/>
          <pc:sldMk cId="1052278864" sldId="314"/>
        </pc:sldMkLst>
        <pc:spChg chg="mod">
          <ac:chgData name="S Jayaprakash ." userId="ae0f7aa9-c12c-4c22-b938-56aa64ae5809" providerId="ADAL" clId="{1CB85042-242B-46D1-8DFE-E1A63661E193}" dt="2023-09-22T10:08:39.933" v="52" actId="207"/>
          <ac:spMkLst>
            <pc:docMk/>
            <pc:sldMk cId="1052278864" sldId="314"/>
            <ac:spMk id="2" creationId="{00000000-0000-0000-0000-000000000000}"/>
          </ac:spMkLst>
        </pc:spChg>
        <pc:spChg chg="mod">
          <ac:chgData name="S Jayaprakash ." userId="ae0f7aa9-c12c-4c22-b938-56aa64ae5809" providerId="ADAL" clId="{1CB85042-242B-46D1-8DFE-E1A63661E193}" dt="2023-09-22T10:08:43.219" v="53" actId="207"/>
          <ac:spMkLst>
            <pc:docMk/>
            <pc:sldMk cId="1052278864" sldId="314"/>
            <ac:spMk id="4" creationId="{00000000-0000-0000-0000-000000000000}"/>
          </ac:spMkLst>
        </pc:spChg>
        <pc:spChg chg="mod">
          <ac:chgData name="S Jayaprakash ." userId="ae0f7aa9-c12c-4c22-b938-56aa64ae5809" providerId="ADAL" clId="{1CB85042-242B-46D1-8DFE-E1A63661E193}" dt="2023-09-22T10:08:46.985" v="54" actId="207"/>
          <ac:spMkLst>
            <pc:docMk/>
            <pc:sldMk cId="1052278864" sldId="314"/>
            <ac:spMk id="13" creationId="{00000000-0000-0000-0000-000000000000}"/>
          </ac:spMkLst>
        </pc:spChg>
        <pc:spChg chg="mod">
          <ac:chgData name="S Jayaprakash ." userId="ae0f7aa9-c12c-4c22-b938-56aa64ae5809" providerId="ADAL" clId="{1CB85042-242B-46D1-8DFE-E1A63661E193}" dt="2023-09-22T10:08:49.548" v="55" actId="207"/>
          <ac:spMkLst>
            <pc:docMk/>
            <pc:sldMk cId="1052278864" sldId="314"/>
            <ac:spMk id="14" creationId="{00000000-0000-0000-0000-000000000000}"/>
          </ac:spMkLst>
        </pc:spChg>
      </pc:sldChg>
      <pc:sldChg chg="modSp mod setBg">
        <pc:chgData name="S Jayaprakash ." userId="ae0f7aa9-c12c-4c22-b938-56aa64ae5809" providerId="ADAL" clId="{1CB85042-242B-46D1-8DFE-E1A63661E193}" dt="2023-09-27T09:48:00.465" v="456" actId="404"/>
        <pc:sldMkLst>
          <pc:docMk/>
          <pc:sldMk cId="31220738" sldId="339"/>
        </pc:sldMkLst>
        <pc:spChg chg="mod">
          <ac:chgData name="S Jayaprakash ." userId="ae0f7aa9-c12c-4c22-b938-56aa64ae5809" providerId="ADAL" clId="{1CB85042-242B-46D1-8DFE-E1A63661E193}" dt="2023-09-27T09:48:00.465" v="456" actId="404"/>
          <ac:spMkLst>
            <pc:docMk/>
            <pc:sldMk cId="31220738" sldId="339"/>
            <ac:spMk id="8" creationId="{00000000-0000-0000-0000-000000000000}"/>
          </ac:spMkLst>
        </pc:spChg>
        <pc:spChg chg="mod">
          <ac:chgData name="S Jayaprakash ." userId="ae0f7aa9-c12c-4c22-b938-56aa64ae5809" providerId="ADAL" clId="{1CB85042-242B-46D1-8DFE-E1A63661E193}" dt="2023-09-27T09:47:53.411" v="455" actId="404"/>
          <ac:spMkLst>
            <pc:docMk/>
            <pc:sldMk cId="31220738" sldId="339"/>
            <ac:spMk id="9" creationId="{00000000-0000-0000-0000-000000000000}"/>
          </ac:spMkLst>
        </pc:spChg>
        <pc:spChg chg="mod">
          <ac:chgData name="S Jayaprakash ." userId="ae0f7aa9-c12c-4c22-b938-56aa64ae5809" providerId="ADAL" clId="{1CB85042-242B-46D1-8DFE-E1A63661E193}" dt="2023-09-22T10:10:35.535" v="68" actId="207"/>
          <ac:spMkLst>
            <pc:docMk/>
            <pc:sldMk cId="31220738" sldId="339"/>
            <ac:spMk id="10" creationId="{00000000-0000-0000-0000-000000000000}"/>
          </ac:spMkLst>
        </pc:spChg>
        <pc:spChg chg="mod">
          <ac:chgData name="S Jayaprakash ." userId="ae0f7aa9-c12c-4c22-b938-56aa64ae5809" providerId="ADAL" clId="{1CB85042-242B-46D1-8DFE-E1A63661E193}" dt="2023-09-22T10:10:52.002" v="73" actId="207"/>
          <ac:spMkLst>
            <pc:docMk/>
            <pc:sldMk cId="31220738" sldId="339"/>
            <ac:spMk id="27" creationId="{00000000-0000-0000-0000-000000000000}"/>
          </ac:spMkLst>
        </pc:spChg>
        <pc:spChg chg="mod">
          <ac:chgData name="S Jayaprakash ." userId="ae0f7aa9-c12c-4c22-b938-56aa64ae5809" providerId="ADAL" clId="{1CB85042-242B-46D1-8DFE-E1A63661E193}" dt="2023-09-22T10:10:40.780" v="70" actId="207"/>
          <ac:spMkLst>
            <pc:docMk/>
            <pc:sldMk cId="31220738" sldId="339"/>
            <ac:spMk id="36" creationId="{00000000-0000-0000-0000-000000000000}"/>
          </ac:spMkLst>
        </pc:spChg>
        <pc:spChg chg="mod">
          <ac:chgData name="S Jayaprakash ." userId="ae0f7aa9-c12c-4c22-b938-56aa64ae5809" providerId="ADAL" clId="{1CB85042-242B-46D1-8DFE-E1A63661E193}" dt="2023-09-22T10:10:44.963" v="71" actId="207"/>
          <ac:spMkLst>
            <pc:docMk/>
            <pc:sldMk cId="31220738" sldId="339"/>
            <ac:spMk id="37" creationId="{00000000-0000-0000-0000-000000000000}"/>
          </ac:spMkLst>
        </pc:spChg>
        <pc:spChg chg="mod">
          <ac:chgData name="S Jayaprakash ." userId="ae0f7aa9-c12c-4c22-b938-56aa64ae5809" providerId="ADAL" clId="{1CB85042-242B-46D1-8DFE-E1A63661E193}" dt="2023-09-22T10:11:04.703" v="75" actId="207"/>
          <ac:spMkLst>
            <pc:docMk/>
            <pc:sldMk cId="31220738" sldId="339"/>
            <ac:spMk id="51" creationId="{00000000-0000-0000-0000-000000000000}"/>
          </ac:spMkLst>
        </pc:spChg>
        <pc:cxnChg chg="mod">
          <ac:chgData name="S Jayaprakash ." userId="ae0f7aa9-c12c-4c22-b938-56aa64ae5809" providerId="ADAL" clId="{1CB85042-242B-46D1-8DFE-E1A63661E193}" dt="2023-09-22T10:10:28.577" v="67" actId="692"/>
          <ac:cxnSpMkLst>
            <pc:docMk/>
            <pc:sldMk cId="31220738" sldId="339"/>
            <ac:cxnSpMk id="4" creationId="{5AF1F78E-3A37-CB23-3591-AA15EE30216E}"/>
          </ac:cxnSpMkLst>
        </pc:cxnChg>
      </pc:sldChg>
      <pc:sldChg chg="modSp mod setBg">
        <pc:chgData name="S Jayaprakash ." userId="ae0f7aa9-c12c-4c22-b938-56aa64ae5809" providerId="ADAL" clId="{1CB85042-242B-46D1-8DFE-E1A63661E193}" dt="2023-09-27T09:58:54.045" v="518"/>
        <pc:sldMkLst>
          <pc:docMk/>
          <pc:sldMk cId="3563805952" sldId="2364"/>
        </pc:sldMkLst>
        <pc:spChg chg="mod">
          <ac:chgData name="S Jayaprakash ." userId="ae0f7aa9-c12c-4c22-b938-56aa64ae5809" providerId="ADAL" clId="{1CB85042-242B-46D1-8DFE-E1A63661E193}" dt="2023-09-27T09:50:01.308" v="468" actId="108"/>
          <ac:spMkLst>
            <pc:docMk/>
            <pc:sldMk cId="3563805952" sldId="2364"/>
            <ac:spMk id="32" creationId="{25BDE386-8551-407F-9D11-05D3620181B4}"/>
          </ac:spMkLst>
        </pc:spChg>
        <pc:spChg chg="mod">
          <ac:chgData name="S Jayaprakash ." userId="ae0f7aa9-c12c-4c22-b938-56aa64ae5809" providerId="ADAL" clId="{1CB85042-242B-46D1-8DFE-E1A63661E193}" dt="2023-09-27T09:57:05.964" v="508" actId="108"/>
          <ac:spMkLst>
            <pc:docMk/>
            <pc:sldMk cId="3563805952" sldId="2364"/>
            <ac:spMk id="83" creationId="{6072E500-593E-4BCF-BA30-7E0C3721BEC7}"/>
          </ac:spMkLst>
        </pc:spChg>
        <pc:spChg chg="mod">
          <ac:chgData name="S Jayaprakash ." userId="ae0f7aa9-c12c-4c22-b938-56aa64ae5809" providerId="ADAL" clId="{1CB85042-242B-46D1-8DFE-E1A63661E193}" dt="2023-09-27T09:57:37.811" v="511" actId="14100"/>
          <ac:spMkLst>
            <pc:docMk/>
            <pc:sldMk cId="3563805952" sldId="2364"/>
            <ac:spMk id="84" creationId="{F723DDF5-6F2E-497E-8762-719F64FE6386}"/>
          </ac:spMkLst>
        </pc:spChg>
        <pc:spChg chg="mod">
          <ac:chgData name="S Jayaprakash ." userId="ae0f7aa9-c12c-4c22-b938-56aa64ae5809" providerId="ADAL" clId="{1CB85042-242B-46D1-8DFE-E1A63661E193}" dt="2023-09-27T09:51:34.135" v="480" actId="207"/>
          <ac:spMkLst>
            <pc:docMk/>
            <pc:sldMk cId="3563805952" sldId="2364"/>
            <ac:spMk id="86" creationId="{81FF204C-FF6E-4833-8CFD-9A65070C55FE}"/>
          </ac:spMkLst>
        </pc:spChg>
        <pc:spChg chg="mod">
          <ac:chgData name="S Jayaprakash ." userId="ae0f7aa9-c12c-4c22-b938-56aa64ae5809" providerId="ADAL" clId="{1CB85042-242B-46D1-8DFE-E1A63661E193}" dt="2023-09-27T09:58:36.754" v="517" actId="208"/>
          <ac:spMkLst>
            <pc:docMk/>
            <pc:sldMk cId="3563805952" sldId="2364"/>
            <ac:spMk id="87" creationId="{C4F6192B-296A-452A-A499-4E6C889E0682}"/>
          </ac:spMkLst>
        </pc:spChg>
        <pc:spChg chg="mod">
          <ac:chgData name="S Jayaprakash ." userId="ae0f7aa9-c12c-4c22-b938-56aa64ae5809" providerId="ADAL" clId="{1CB85042-242B-46D1-8DFE-E1A63661E193}" dt="2023-09-27T09:51:19.309" v="478" actId="207"/>
          <ac:spMkLst>
            <pc:docMk/>
            <pc:sldMk cId="3563805952" sldId="2364"/>
            <ac:spMk id="90" creationId="{C8605940-5FDA-4F38-A523-F1E8F1AFCC3F}"/>
          </ac:spMkLst>
        </pc:spChg>
        <pc:spChg chg="mod">
          <ac:chgData name="S Jayaprakash ." userId="ae0f7aa9-c12c-4c22-b938-56aa64ae5809" providerId="ADAL" clId="{1CB85042-242B-46D1-8DFE-E1A63661E193}" dt="2023-09-27T09:51:28.145" v="479" actId="207"/>
          <ac:spMkLst>
            <pc:docMk/>
            <pc:sldMk cId="3563805952" sldId="2364"/>
            <ac:spMk id="91" creationId="{632237D1-31B1-4484-8CCF-FC08A39C4614}"/>
          </ac:spMkLst>
        </pc:spChg>
        <pc:spChg chg="mod">
          <ac:chgData name="S Jayaprakash ." userId="ae0f7aa9-c12c-4c22-b938-56aa64ae5809" providerId="ADAL" clId="{1CB85042-242B-46D1-8DFE-E1A63661E193}" dt="2023-09-27T09:50:54.591" v="474" actId="692"/>
          <ac:spMkLst>
            <pc:docMk/>
            <pc:sldMk cId="3563805952" sldId="2364"/>
            <ac:spMk id="92" creationId="{E4EC7F5A-8CA1-4FA9-AC1B-5DD1188802C1}"/>
          </ac:spMkLst>
        </pc:spChg>
        <pc:spChg chg="mod">
          <ac:chgData name="S Jayaprakash ." userId="ae0f7aa9-c12c-4c22-b938-56aa64ae5809" providerId="ADAL" clId="{1CB85042-242B-46D1-8DFE-E1A63661E193}" dt="2023-09-27T09:53:05.736" v="486" actId="692"/>
          <ac:spMkLst>
            <pc:docMk/>
            <pc:sldMk cId="3563805952" sldId="2364"/>
            <ac:spMk id="96" creationId="{3E83862A-5CCB-44D8-963C-7CBAC6960E40}"/>
          </ac:spMkLst>
        </pc:spChg>
        <pc:spChg chg="mod">
          <ac:chgData name="S Jayaprakash ." userId="ae0f7aa9-c12c-4c22-b938-56aa64ae5809" providerId="ADAL" clId="{1CB85042-242B-46D1-8DFE-E1A63661E193}" dt="2023-09-27T09:55:02.469" v="497" actId="207"/>
          <ac:spMkLst>
            <pc:docMk/>
            <pc:sldMk cId="3563805952" sldId="2364"/>
            <ac:spMk id="97" creationId="{7B545855-FAD3-460C-90EB-59B61B014871}"/>
          </ac:spMkLst>
        </pc:spChg>
        <pc:spChg chg="mod">
          <ac:chgData name="S Jayaprakash ." userId="ae0f7aa9-c12c-4c22-b938-56aa64ae5809" providerId="ADAL" clId="{1CB85042-242B-46D1-8DFE-E1A63661E193}" dt="2023-09-27T09:56:30.717" v="502" actId="108"/>
          <ac:spMkLst>
            <pc:docMk/>
            <pc:sldMk cId="3563805952" sldId="2364"/>
            <ac:spMk id="98" creationId="{769A601B-3BD4-42D9-B742-6A1CEB51D890}"/>
          </ac:spMkLst>
        </pc:spChg>
        <pc:spChg chg="mod">
          <ac:chgData name="S Jayaprakash ." userId="ae0f7aa9-c12c-4c22-b938-56aa64ae5809" providerId="ADAL" clId="{1CB85042-242B-46D1-8DFE-E1A63661E193}" dt="2023-09-27T09:54:47.344" v="496" actId="692"/>
          <ac:spMkLst>
            <pc:docMk/>
            <pc:sldMk cId="3563805952" sldId="2364"/>
            <ac:spMk id="100" creationId="{B3545B1B-D4F1-41D1-863B-037FC41314F5}"/>
          </ac:spMkLst>
        </pc:spChg>
        <pc:spChg chg="mod">
          <ac:chgData name="S Jayaprakash ." userId="ae0f7aa9-c12c-4c22-b938-56aa64ae5809" providerId="ADAL" clId="{1CB85042-242B-46D1-8DFE-E1A63661E193}" dt="2023-09-27T09:54:47.344" v="496" actId="692"/>
          <ac:spMkLst>
            <pc:docMk/>
            <pc:sldMk cId="3563805952" sldId="2364"/>
            <ac:spMk id="101" creationId="{0D03E1F1-445B-4C88-BCAA-18263DC86272}"/>
          </ac:spMkLst>
        </pc:spChg>
        <pc:spChg chg="mod">
          <ac:chgData name="S Jayaprakash ." userId="ae0f7aa9-c12c-4c22-b938-56aa64ae5809" providerId="ADAL" clId="{1CB85042-242B-46D1-8DFE-E1A63661E193}" dt="2023-09-27T09:54:47.344" v="496" actId="692"/>
          <ac:spMkLst>
            <pc:docMk/>
            <pc:sldMk cId="3563805952" sldId="2364"/>
            <ac:spMk id="102" creationId="{25B92B96-3224-403C-8172-3B0CCD3D4BAB}"/>
          </ac:spMkLst>
        </pc:spChg>
        <pc:spChg chg="mod">
          <ac:chgData name="S Jayaprakash ." userId="ae0f7aa9-c12c-4c22-b938-56aa64ae5809" providerId="ADAL" clId="{1CB85042-242B-46D1-8DFE-E1A63661E193}" dt="2023-09-27T09:53:12.063" v="487" actId="692"/>
          <ac:spMkLst>
            <pc:docMk/>
            <pc:sldMk cId="3563805952" sldId="2364"/>
            <ac:spMk id="104" creationId="{B298687D-7E4B-43FA-9D22-472EE743C2DA}"/>
          </ac:spMkLst>
        </pc:spChg>
        <pc:spChg chg="mod">
          <ac:chgData name="S Jayaprakash ." userId="ae0f7aa9-c12c-4c22-b938-56aa64ae5809" providerId="ADAL" clId="{1CB85042-242B-46D1-8DFE-E1A63661E193}" dt="2023-09-27T09:56:05.899" v="498" actId="108"/>
          <ac:spMkLst>
            <pc:docMk/>
            <pc:sldMk cId="3563805952" sldId="2364"/>
            <ac:spMk id="105" creationId="{C98CBB25-27B2-486C-B6BF-54C5433C2918}"/>
          </ac:spMkLst>
        </pc:spChg>
        <pc:spChg chg="mod">
          <ac:chgData name="S Jayaprakash ." userId="ae0f7aa9-c12c-4c22-b938-56aa64ae5809" providerId="ADAL" clId="{1CB85042-242B-46D1-8DFE-E1A63661E193}" dt="2023-09-27T09:56:36.282" v="503" actId="108"/>
          <ac:spMkLst>
            <pc:docMk/>
            <pc:sldMk cId="3563805952" sldId="2364"/>
            <ac:spMk id="106" creationId="{12337425-3C94-4963-8DC9-92248C07E7A5}"/>
          </ac:spMkLst>
        </pc:spChg>
        <pc:spChg chg="mod">
          <ac:chgData name="S Jayaprakash ." userId="ae0f7aa9-c12c-4c22-b938-56aa64ae5809" providerId="ADAL" clId="{1CB85042-242B-46D1-8DFE-E1A63661E193}" dt="2023-09-27T09:54:34.526" v="495" actId="692"/>
          <ac:spMkLst>
            <pc:docMk/>
            <pc:sldMk cId="3563805952" sldId="2364"/>
            <ac:spMk id="108" creationId="{C771254C-332E-42D2-B99B-7FEE7E255D91}"/>
          </ac:spMkLst>
        </pc:spChg>
        <pc:spChg chg="mod">
          <ac:chgData name="S Jayaprakash ." userId="ae0f7aa9-c12c-4c22-b938-56aa64ae5809" providerId="ADAL" clId="{1CB85042-242B-46D1-8DFE-E1A63661E193}" dt="2023-09-27T09:54:34.526" v="495" actId="692"/>
          <ac:spMkLst>
            <pc:docMk/>
            <pc:sldMk cId="3563805952" sldId="2364"/>
            <ac:spMk id="109" creationId="{F07F84FC-1587-4687-B66F-1B7E8D243338}"/>
          </ac:spMkLst>
        </pc:spChg>
        <pc:spChg chg="mod">
          <ac:chgData name="S Jayaprakash ." userId="ae0f7aa9-c12c-4c22-b938-56aa64ae5809" providerId="ADAL" clId="{1CB85042-242B-46D1-8DFE-E1A63661E193}" dt="2023-09-27T09:54:34.526" v="495" actId="692"/>
          <ac:spMkLst>
            <pc:docMk/>
            <pc:sldMk cId="3563805952" sldId="2364"/>
            <ac:spMk id="110" creationId="{64AB28E7-A8F6-4376-B52B-9EEB1ACD5CE5}"/>
          </ac:spMkLst>
        </pc:spChg>
        <pc:spChg chg="mod">
          <ac:chgData name="S Jayaprakash ." userId="ae0f7aa9-c12c-4c22-b938-56aa64ae5809" providerId="ADAL" clId="{1CB85042-242B-46D1-8DFE-E1A63661E193}" dt="2023-09-27T09:56:59.716" v="507" actId="108"/>
          <ac:spMkLst>
            <pc:docMk/>
            <pc:sldMk cId="3563805952" sldId="2364"/>
            <ac:spMk id="112" creationId="{2545DF6A-3DB1-4586-9B1C-9529A5A2FAE5}"/>
          </ac:spMkLst>
        </pc:spChg>
        <pc:spChg chg="mod">
          <ac:chgData name="S Jayaprakash ." userId="ae0f7aa9-c12c-4c22-b938-56aa64ae5809" providerId="ADAL" clId="{1CB85042-242B-46D1-8DFE-E1A63661E193}" dt="2023-09-27T09:56:11.052" v="499" actId="108"/>
          <ac:spMkLst>
            <pc:docMk/>
            <pc:sldMk cId="3563805952" sldId="2364"/>
            <ac:spMk id="113" creationId="{7C20627A-C0C8-4AB4-A7AD-8B44042DB820}"/>
          </ac:spMkLst>
        </pc:spChg>
        <pc:spChg chg="mod">
          <ac:chgData name="S Jayaprakash ." userId="ae0f7aa9-c12c-4c22-b938-56aa64ae5809" providerId="ADAL" clId="{1CB85042-242B-46D1-8DFE-E1A63661E193}" dt="2023-09-27T09:57:19.347" v="509" actId="108"/>
          <ac:spMkLst>
            <pc:docMk/>
            <pc:sldMk cId="3563805952" sldId="2364"/>
            <ac:spMk id="114" creationId="{62C53D34-171E-4BF4-B44A-A573022B6F52}"/>
          </ac:spMkLst>
        </pc:spChg>
        <pc:spChg chg="mod">
          <ac:chgData name="S Jayaprakash ." userId="ae0f7aa9-c12c-4c22-b938-56aa64ae5809" providerId="ADAL" clId="{1CB85042-242B-46D1-8DFE-E1A63661E193}" dt="2023-09-27T09:54:22.978" v="494" actId="692"/>
          <ac:spMkLst>
            <pc:docMk/>
            <pc:sldMk cId="3563805952" sldId="2364"/>
            <ac:spMk id="116" creationId="{DB63095B-17AE-44B7-BF19-9AE31CD0DCFA}"/>
          </ac:spMkLst>
        </pc:spChg>
        <pc:spChg chg="mod">
          <ac:chgData name="S Jayaprakash ." userId="ae0f7aa9-c12c-4c22-b938-56aa64ae5809" providerId="ADAL" clId="{1CB85042-242B-46D1-8DFE-E1A63661E193}" dt="2023-09-27T09:54:22.978" v="494" actId="692"/>
          <ac:spMkLst>
            <pc:docMk/>
            <pc:sldMk cId="3563805952" sldId="2364"/>
            <ac:spMk id="117" creationId="{567D5EEB-6ED7-41DD-A1D5-C1DCDB9FF3D3}"/>
          </ac:spMkLst>
        </pc:spChg>
        <pc:spChg chg="mod">
          <ac:chgData name="S Jayaprakash ." userId="ae0f7aa9-c12c-4c22-b938-56aa64ae5809" providerId="ADAL" clId="{1CB85042-242B-46D1-8DFE-E1A63661E193}" dt="2023-09-27T09:56:46.272" v="504" actId="108"/>
          <ac:spMkLst>
            <pc:docMk/>
            <pc:sldMk cId="3563805952" sldId="2364"/>
            <ac:spMk id="118" creationId="{B32F5961-8499-413A-BE02-95D319C6BC13}"/>
          </ac:spMkLst>
        </pc:spChg>
        <pc:spChg chg="mod">
          <ac:chgData name="S Jayaprakash ." userId="ae0f7aa9-c12c-4c22-b938-56aa64ae5809" providerId="ADAL" clId="{1CB85042-242B-46D1-8DFE-E1A63661E193}" dt="2023-09-27T09:54:13.563" v="493" actId="692"/>
          <ac:spMkLst>
            <pc:docMk/>
            <pc:sldMk cId="3563805952" sldId="2364"/>
            <ac:spMk id="120" creationId="{595F96A0-1074-455B-9AFE-BB2DDB9261FB}"/>
          </ac:spMkLst>
        </pc:spChg>
        <pc:spChg chg="mod">
          <ac:chgData name="S Jayaprakash ." userId="ae0f7aa9-c12c-4c22-b938-56aa64ae5809" providerId="ADAL" clId="{1CB85042-242B-46D1-8DFE-E1A63661E193}" dt="2023-09-27T09:56:14.906" v="500" actId="108"/>
          <ac:spMkLst>
            <pc:docMk/>
            <pc:sldMk cId="3563805952" sldId="2364"/>
            <ac:spMk id="121" creationId="{8A7D26DA-94D5-49BD-9A02-742CC1C67D07}"/>
          </ac:spMkLst>
        </pc:spChg>
        <pc:spChg chg="mod">
          <ac:chgData name="S Jayaprakash ." userId="ae0f7aa9-c12c-4c22-b938-56aa64ae5809" providerId="ADAL" clId="{1CB85042-242B-46D1-8DFE-E1A63661E193}" dt="2023-09-27T09:57:46.977" v="512" actId="108"/>
          <ac:spMkLst>
            <pc:docMk/>
            <pc:sldMk cId="3563805952" sldId="2364"/>
            <ac:spMk id="122" creationId="{9D6835ED-34D1-44CD-BDA4-487E867DE63D}"/>
          </ac:spMkLst>
        </pc:spChg>
        <pc:spChg chg="mod">
          <ac:chgData name="S Jayaprakash ." userId="ae0f7aa9-c12c-4c22-b938-56aa64ae5809" providerId="ADAL" clId="{1CB85042-242B-46D1-8DFE-E1A63661E193}" dt="2023-09-27T09:54:13.563" v="493" actId="692"/>
          <ac:spMkLst>
            <pc:docMk/>
            <pc:sldMk cId="3563805952" sldId="2364"/>
            <ac:spMk id="124" creationId="{3E25D644-61B3-4560-B8DB-60A902B11327}"/>
          </ac:spMkLst>
        </pc:spChg>
        <pc:spChg chg="mod">
          <ac:chgData name="S Jayaprakash ." userId="ae0f7aa9-c12c-4c22-b938-56aa64ae5809" providerId="ADAL" clId="{1CB85042-242B-46D1-8DFE-E1A63661E193}" dt="2023-09-27T09:54:13.563" v="493" actId="692"/>
          <ac:spMkLst>
            <pc:docMk/>
            <pc:sldMk cId="3563805952" sldId="2364"/>
            <ac:spMk id="125" creationId="{30409F37-06B0-48AE-84E3-23F76FD037D2}"/>
          </ac:spMkLst>
        </pc:spChg>
        <pc:spChg chg="mod">
          <ac:chgData name="S Jayaprakash ." userId="ae0f7aa9-c12c-4c22-b938-56aa64ae5809" providerId="ADAL" clId="{1CB85042-242B-46D1-8DFE-E1A63661E193}" dt="2023-09-27T09:54:13.563" v="493" actId="692"/>
          <ac:spMkLst>
            <pc:docMk/>
            <pc:sldMk cId="3563805952" sldId="2364"/>
            <ac:spMk id="127" creationId="{6FD076BE-BBE0-4D8D-91FF-B6E94B3D560A}"/>
          </ac:spMkLst>
        </pc:spChg>
        <pc:spChg chg="mod">
          <ac:chgData name="S Jayaprakash ." userId="ae0f7aa9-c12c-4c22-b938-56aa64ae5809" providerId="ADAL" clId="{1CB85042-242B-46D1-8DFE-E1A63661E193}" dt="2023-09-27T09:53:45.667" v="490" actId="692"/>
          <ac:spMkLst>
            <pc:docMk/>
            <pc:sldMk cId="3563805952" sldId="2364"/>
            <ac:spMk id="130" creationId="{1C7A2201-E995-4405-90C7-2D9A09CE682E}"/>
          </ac:spMkLst>
        </pc:spChg>
        <pc:spChg chg="mod">
          <ac:chgData name="S Jayaprakash ." userId="ae0f7aa9-c12c-4c22-b938-56aa64ae5809" providerId="ADAL" clId="{1CB85042-242B-46D1-8DFE-E1A63661E193}" dt="2023-09-27T09:56:18.580" v="501" actId="108"/>
          <ac:spMkLst>
            <pc:docMk/>
            <pc:sldMk cId="3563805952" sldId="2364"/>
            <ac:spMk id="133" creationId="{10E2CECA-96BF-40A0-801B-8977B5297BB7}"/>
          </ac:spMkLst>
        </pc:spChg>
        <pc:spChg chg="mod">
          <ac:chgData name="S Jayaprakash ." userId="ae0f7aa9-c12c-4c22-b938-56aa64ae5809" providerId="ADAL" clId="{1CB85042-242B-46D1-8DFE-E1A63661E193}" dt="2023-09-27T09:57:59.971" v="513" actId="108"/>
          <ac:spMkLst>
            <pc:docMk/>
            <pc:sldMk cId="3563805952" sldId="2364"/>
            <ac:spMk id="134" creationId="{D52CF0E2-2122-4F13-B328-3BF52B6B0D29}"/>
          </ac:spMkLst>
        </pc:spChg>
        <pc:spChg chg="mod">
          <ac:chgData name="S Jayaprakash ." userId="ae0f7aa9-c12c-4c22-b938-56aa64ae5809" providerId="ADAL" clId="{1CB85042-242B-46D1-8DFE-E1A63661E193}" dt="2023-09-27T09:54:03.255" v="492" actId="692"/>
          <ac:spMkLst>
            <pc:docMk/>
            <pc:sldMk cId="3563805952" sldId="2364"/>
            <ac:spMk id="136" creationId="{125237A7-BE2D-44CA-B5B1-36A7FFEC6A8C}"/>
          </ac:spMkLst>
        </pc:spChg>
        <pc:spChg chg="mod">
          <ac:chgData name="S Jayaprakash ." userId="ae0f7aa9-c12c-4c22-b938-56aa64ae5809" providerId="ADAL" clId="{1CB85042-242B-46D1-8DFE-E1A63661E193}" dt="2023-09-27T09:54:03.255" v="492" actId="692"/>
          <ac:spMkLst>
            <pc:docMk/>
            <pc:sldMk cId="3563805952" sldId="2364"/>
            <ac:spMk id="137" creationId="{1786D23A-8769-4371-B553-E4258B0F69FE}"/>
          </ac:spMkLst>
        </pc:spChg>
        <pc:spChg chg="mod">
          <ac:chgData name="S Jayaprakash ." userId="ae0f7aa9-c12c-4c22-b938-56aa64ae5809" providerId="ADAL" clId="{1CB85042-242B-46D1-8DFE-E1A63661E193}" dt="2023-09-27T09:54:03.255" v="492" actId="692"/>
          <ac:spMkLst>
            <pc:docMk/>
            <pc:sldMk cId="3563805952" sldId="2364"/>
            <ac:spMk id="138" creationId="{A3B8F59B-4781-4406-B622-AF53D4E2F422}"/>
          </ac:spMkLst>
        </pc:spChg>
        <pc:spChg chg="mod">
          <ac:chgData name="S Jayaprakash ." userId="ae0f7aa9-c12c-4c22-b938-56aa64ae5809" providerId="ADAL" clId="{1CB85042-242B-46D1-8DFE-E1A63661E193}" dt="2023-09-27T09:58:06.263" v="514" actId="207"/>
          <ac:spMkLst>
            <pc:docMk/>
            <pc:sldMk cId="3563805952" sldId="2364"/>
            <ac:spMk id="140" creationId="{3C4FA97E-DDE3-4153-9CDA-C2CB8CF95115}"/>
          </ac:spMkLst>
        </pc:spChg>
        <pc:spChg chg="mod">
          <ac:chgData name="S Jayaprakash ." userId="ae0f7aa9-c12c-4c22-b938-56aa64ae5809" providerId="ADAL" clId="{1CB85042-242B-46D1-8DFE-E1A63661E193}" dt="2023-09-27T09:58:09.899" v="515" actId="207"/>
          <ac:spMkLst>
            <pc:docMk/>
            <pc:sldMk cId="3563805952" sldId="2364"/>
            <ac:spMk id="142" creationId="{4F0BCE8D-069B-435E-BC75-5C2B30AED3F2}"/>
          </ac:spMkLst>
        </pc:spChg>
        <pc:spChg chg="mod">
          <ac:chgData name="S Jayaprakash ." userId="ae0f7aa9-c12c-4c22-b938-56aa64ae5809" providerId="ADAL" clId="{1CB85042-242B-46D1-8DFE-E1A63661E193}" dt="2023-09-27T09:50:17.769" v="471" actId="207"/>
          <ac:spMkLst>
            <pc:docMk/>
            <pc:sldMk cId="3563805952" sldId="2364"/>
            <ac:spMk id="150" creationId="{9E9AF415-8E29-4600-95D4-2514B97D81C2}"/>
          </ac:spMkLst>
        </pc:spChg>
        <pc:spChg chg="mod">
          <ac:chgData name="S Jayaprakash ." userId="ae0f7aa9-c12c-4c22-b938-56aa64ae5809" providerId="ADAL" clId="{1CB85042-242B-46D1-8DFE-E1A63661E193}" dt="2023-09-27T09:58:18.312" v="516" actId="207"/>
          <ac:spMkLst>
            <pc:docMk/>
            <pc:sldMk cId="3563805952" sldId="2364"/>
            <ac:spMk id="151" creationId="{8D981132-A882-45CE-A277-17CC469AF6FE}"/>
          </ac:spMkLst>
        </pc:spChg>
      </pc:sldChg>
      <pc:sldChg chg="modSp mod setBg">
        <pc:chgData name="S Jayaprakash ." userId="ae0f7aa9-c12c-4c22-b938-56aa64ae5809" providerId="ADAL" clId="{1CB85042-242B-46D1-8DFE-E1A63661E193}" dt="2023-09-22T10:03:35.852" v="16" actId="14100"/>
        <pc:sldMkLst>
          <pc:docMk/>
          <pc:sldMk cId="3336442150" sldId="4647"/>
        </pc:sldMkLst>
        <pc:spChg chg="mod">
          <ac:chgData name="S Jayaprakash ." userId="ae0f7aa9-c12c-4c22-b938-56aa64ae5809" providerId="ADAL" clId="{1CB85042-242B-46D1-8DFE-E1A63661E193}" dt="2023-09-22T10:02:32.740" v="8" actId="207"/>
          <ac:spMkLst>
            <pc:docMk/>
            <pc:sldMk cId="3336442150" sldId="4647"/>
            <ac:spMk id="4" creationId="{BA7EE417-0DF4-4EE3-BFEB-3D045BAE5FAA}"/>
          </ac:spMkLst>
        </pc:spChg>
        <pc:graphicFrameChg chg="mod modGraphic">
          <ac:chgData name="S Jayaprakash ." userId="ae0f7aa9-c12c-4c22-b938-56aa64ae5809" providerId="ADAL" clId="{1CB85042-242B-46D1-8DFE-E1A63661E193}" dt="2023-09-22T10:03:35.852" v="16" actId="14100"/>
          <ac:graphicFrameMkLst>
            <pc:docMk/>
            <pc:sldMk cId="3336442150" sldId="4647"/>
            <ac:graphicFrameMk id="3" creationId="{07563BA0-B76F-405E-8C52-40E70E1BFC08}"/>
          </ac:graphicFrameMkLst>
        </pc:graphicFrameChg>
      </pc:sldChg>
      <pc:sldChg chg="modSp mod setBg">
        <pc:chgData name="S Jayaprakash ." userId="ae0f7aa9-c12c-4c22-b938-56aa64ae5809" providerId="ADAL" clId="{1CB85042-242B-46D1-8DFE-E1A63661E193}" dt="2023-09-27T09:47:21.513" v="452" actId="108"/>
        <pc:sldMkLst>
          <pc:docMk/>
          <pc:sldMk cId="1066703381" sldId="4713"/>
        </pc:sldMkLst>
        <pc:spChg chg="mod">
          <ac:chgData name="S Jayaprakash ." userId="ae0f7aa9-c12c-4c22-b938-56aa64ae5809" providerId="ADAL" clId="{1CB85042-242B-46D1-8DFE-E1A63661E193}" dt="2023-09-27T09:47:21.513" v="452" actId="108"/>
          <ac:spMkLst>
            <pc:docMk/>
            <pc:sldMk cId="1066703381" sldId="4713"/>
            <ac:spMk id="2" creationId="{00000000-0000-0000-0000-000000000000}"/>
          </ac:spMkLst>
        </pc:spChg>
        <pc:spChg chg="mod">
          <ac:chgData name="S Jayaprakash ." userId="ae0f7aa9-c12c-4c22-b938-56aa64ae5809" providerId="ADAL" clId="{1CB85042-242B-46D1-8DFE-E1A63661E193}" dt="2023-09-22T10:12:08.144" v="84" actId="14100"/>
          <ac:spMkLst>
            <pc:docMk/>
            <pc:sldMk cId="1066703381" sldId="4713"/>
            <ac:spMk id="3" creationId="{00000000-0000-0000-0000-000000000000}"/>
          </ac:spMkLst>
        </pc:spChg>
      </pc:sldChg>
      <pc:sldChg chg="modSp mod setBg">
        <pc:chgData name="S Jayaprakash ." userId="ae0f7aa9-c12c-4c22-b938-56aa64ae5809" providerId="ADAL" clId="{1CB85042-242B-46D1-8DFE-E1A63661E193}" dt="2023-09-27T09:46:52.280" v="451" actId="108"/>
        <pc:sldMkLst>
          <pc:docMk/>
          <pc:sldMk cId="1436288532" sldId="4714"/>
        </pc:sldMkLst>
        <pc:spChg chg="mod">
          <ac:chgData name="S Jayaprakash ." userId="ae0f7aa9-c12c-4c22-b938-56aa64ae5809" providerId="ADAL" clId="{1CB85042-242B-46D1-8DFE-E1A63661E193}" dt="2023-09-27T09:46:52.280" v="451" actId="108"/>
          <ac:spMkLst>
            <pc:docMk/>
            <pc:sldMk cId="1436288532" sldId="4714"/>
            <ac:spMk id="2" creationId="{00000000-0000-0000-0000-000000000000}"/>
          </ac:spMkLst>
        </pc:spChg>
        <pc:spChg chg="mod">
          <ac:chgData name="S Jayaprakash ." userId="ae0f7aa9-c12c-4c22-b938-56aa64ae5809" providerId="ADAL" clId="{1CB85042-242B-46D1-8DFE-E1A63661E193}" dt="2023-09-22T10:12:29.822" v="87" actId="207"/>
          <ac:spMkLst>
            <pc:docMk/>
            <pc:sldMk cId="1436288532" sldId="4714"/>
            <ac:spMk id="3" creationId="{00000000-0000-0000-0000-000000000000}"/>
          </ac:spMkLst>
        </pc:spChg>
        <pc:spChg chg="mod">
          <ac:chgData name="S Jayaprakash ." userId="ae0f7aa9-c12c-4c22-b938-56aa64ae5809" providerId="ADAL" clId="{1CB85042-242B-46D1-8DFE-E1A63661E193}" dt="2023-09-22T10:12:45.036" v="92" actId="207"/>
          <ac:spMkLst>
            <pc:docMk/>
            <pc:sldMk cId="1436288532" sldId="4714"/>
            <ac:spMk id="13" creationId="{BB68B6A6-9EAF-4E24-AB7F-3BFDB198BD08}"/>
          </ac:spMkLst>
        </pc:spChg>
        <pc:spChg chg="mod">
          <ac:chgData name="S Jayaprakash ." userId="ae0f7aa9-c12c-4c22-b938-56aa64ae5809" providerId="ADAL" clId="{1CB85042-242B-46D1-8DFE-E1A63661E193}" dt="2023-09-22T10:12:47.704" v="93" actId="207"/>
          <ac:spMkLst>
            <pc:docMk/>
            <pc:sldMk cId="1436288532" sldId="4714"/>
            <ac:spMk id="14" creationId="{A15065FA-EA77-4DFC-9F7E-97E884A6FA91}"/>
          </ac:spMkLst>
        </pc:spChg>
        <pc:spChg chg="mod">
          <ac:chgData name="S Jayaprakash ." userId="ae0f7aa9-c12c-4c22-b938-56aa64ae5809" providerId="ADAL" clId="{1CB85042-242B-46D1-8DFE-E1A63661E193}" dt="2023-09-22T10:12:50.213" v="94" actId="207"/>
          <ac:spMkLst>
            <pc:docMk/>
            <pc:sldMk cId="1436288532" sldId="4714"/>
            <ac:spMk id="15" creationId="{F4D02157-3D82-4374-B7EB-0A3F9E838E30}"/>
          </ac:spMkLst>
        </pc:spChg>
        <pc:spChg chg="mod">
          <ac:chgData name="S Jayaprakash ." userId="ae0f7aa9-c12c-4c22-b938-56aa64ae5809" providerId="ADAL" clId="{1CB85042-242B-46D1-8DFE-E1A63661E193}" dt="2023-09-22T10:12:52.768" v="95" actId="207"/>
          <ac:spMkLst>
            <pc:docMk/>
            <pc:sldMk cId="1436288532" sldId="4714"/>
            <ac:spMk id="16" creationId="{DE28FC05-DEA7-422D-83AD-1750850B9290}"/>
          </ac:spMkLst>
        </pc:spChg>
        <pc:spChg chg="mod">
          <ac:chgData name="S Jayaprakash ." userId="ae0f7aa9-c12c-4c22-b938-56aa64ae5809" providerId="ADAL" clId="{1CB85042-242B-46D1-8DFE-E1A63661E193}" dt="2023-09-22T10:12:42.753" v="91" actId="207"/>
          <ac:spMkLst>
            <pc:docMk/>
            <pc:sldMk cId="1436288532" sldId="4714"/>
            <ac:spMk id="30" creationId="{2FA1DA1F-1980-499D-B692-1C4A30450FD8}"/>
          </ac:spMkLst>
        </pc:spChg>
        <pc:spChg chg="mod">
          <ac:chgData name="S Jayaprakash ." userId="ae0f7aa9-c12c-4c22-b938-56aa64ae5809" providerId="ADAL" clId="{1CB85042-242B-46D1-8DFE-E1A63661E193}" dt="2023-09-22T10:12:39.034" v="90" actId="207"/>
          <ac:spMkLst>
            <pc:docMk/>
            <pc:sldMk cId="1436288532" sldId="4714"/>
            <ac:spMk id="31" creationId="{E8BF563F-F513-4087-BDB0-BB36CC765830}"/>
          </ac:spMkLst>
        </pc:spChg>
        <pc:spChg chg="mod">
          <ac:chgData name="S Jayaprakash ." userId="ae0f7aa9-c12c-4c22-b938-56aa64ae5809" providerId="ADAL" clId="{1CB85042-242B-46D1-8DFE-E1A63661E193}" dt="2023-09-22T10:12:36.070" v="89" actId="207"/>
          <ac:spMkLst>
            <pc:docMk/>
            <pc:sldMk cId="1436288532" sldId="4714"/>
            <ac:spMk id="32" creationId="{8DA37CEB-AAEA-4131-8BA4-78354AD8FF53}"/>
          </ac:spMkLst>
        </pc:spChg>
        <pc:spChg chg="mod">
          <ac:chgData name="S Jayaprakash ." userId="ae0f7aa9-c12c-4c22-b938-56aa64ae5809" providerId="ADAL" clId="{1CB85042-242B-46D1-8DFE-E1A63661E193}" dt="2023-09-22T10:12:33.449" v="88" actId="207"/>
          <ac:spMkLst>
            <pc:docMk/>
            <pc:sldMk cId="1436288532" sldId="4714"/>
            <ac:spMk id="33" creationId="{3F74BCA7-FEBD-4EF1-AA3A-8A4594CBF971}"/>
          </ac:spMkLst>
        </pc:spChg>
        <pc:cxnChg chg="mod">
          <ac:chgData name="S Jayaprakash ." userId="ae0f7aa9-c12c-4c22-b938-56aa64ae5809" providerId="ADAL" clId="{1CB85042-242B-46D1-8DFE-E1A63661E193}" dt="2023-09-22T10:13:05.571" v="97" actId="692"/>
          <ac:cxnSpMkLst>
            <pc:docMk/>
            <pc:sldMk cId="1436288532" sldId="4714"/>
            <ac:cxnSpMk id="109" creationId="{7C5DBD37-F684-48BA-AF4D-6182616820F5}"/>
          </ac:cxnSpMkLst>
        </pc:cxnChg>
        <pc:cxnChg chg="mod">
          <ac:chgData name="S Jayaprakash ." userId="ae0f7aa9-c12c-4c22-b938-56aa64ae5809" providerId="ADAL" clId="{1CB85042-242B-46D1-8DFE-E1A63661E193}" dt="2023-09-22T10:13:05.571" v="97" actId="692"/>
          <ac:cxnSpMkLst>
            <pc:docMk/>
            <pc:sldMk cId="1436288532" sldId="4714"/>
            <ac:cxnSpMk id="110" creationId="{026C5A82-7BA2-489F-957F-EC5E1D8D59CD}"/>
          </ac:cxnSpMkLst>
        </pc:cxnChg>
        <pc:cxnChg chg="mod">
          <ac:chgData name="S Jayaprakash ." userId="ae0f7aa9-c12c-4c22-b938-56aa64ae5809" providerId="ADAL" clId="{1CB85042-242B-46D1-8DFE-E1A63661E193}" dt="2023-09-22T10:13:05.571" v="97" actId="692"/>
          <ac:cxnSpMkLst>
            <pc:docMk/>
            <pc:sldMk cId="1436288532" sldId="4714"/>
            <ac:cxnSpMk id="111" creationId="{1EECEB75-5B3D-41D1-B44B-A113E21C84F9}"/>
          </ac:cxnSpMkLst>
        </pc:cxnChg>
        <pc:cxnChg chg="mod">
          <ac:chgData name="S Jayaprakash ." userId="ae0f7aa9-c12c-4c22-b938-56aa64ae5809" providerId="ADAL" clId="{1CB85042-242B-46D1-8DFE-E1A63661E193}" dt="2023-09-22T10:13:12.973" v="98" actId="692"/>
          <ac:cxnSpMkLst>
            <pc:docMk/>
            <pc:sldMk cId="1436288532" sldId="4714"/>
            <ac:cxnSpMk id="113" creationId="{730B3E5E-AEE6-4C0A-BBAC-34FD614481FE}"/>
          </ac:cxnSpMkLst>
        </pc:cxnChg>
        <pc:cxnChg chg="mod">
          <ac:chgData name="S Jayaprakash ." userId="ae0f7aa9-c12c-4c22-b938-56aa64ae5809" providerId="ADAL" clId="{1CB85042-242B-46D1-8DFE-E1A63661E193}" dt="2023-09-22T10:13:12.973" v="98" actId="692"/>
          <ac:cxnSpMkLst>
            <pc:docMk/>
            <pc:sldMk cId="1436288532" sldId="4714"/>
            <ac:cxnSpMk id="114" creationId="{251E0EE8-F191-4F79-8E42-9CBB3B80ABFB}"/>
          </ac:cxnSpMkLst>
        </pc:cxnChg>
        <pc:cxnChg chg="mod">
          <ac:chgData name="S Jayaprakash ." userId="ae0f7aa9-c12c-4c22-b938-56aa64ae5809" providerId="ADAL" clId="{1CB85042-242B-46D1-8DFE-E1A63661E193}" dt="2023-09-22T10:13:12.973" v="98" actId="692"/>
          <ac:cxnSpMkLst>
            <pc:docMk/>
            <pc:sldMk cId="1436288532" sldId="4714"/>
            <ac:cxnSpMk id="115" creationId="{1CFDB2DA-1B30-4EE8-9190-C897F967852B}"/>
          </ac:cxnSpMkLst>
        </pc:cxnChg>
      </pc:sldChg>
      <pc:sldChg chg="modSp mod setBg">
        <pc:chgData name="S Jayaprakash ." userId="ae0f7aa9-c12c-4c22-b938-56aa64ae5809" providerId="ADAL" clId="{1CB85042-242B-46D1-8DFE-E1A63661E193}" dt="2023-09-22T10:06:05.264" v="25" actId="1076"/>
        <pc:sldMkLst>
          <pc:docMk/>
          <pc:sldMk cId="1589694832" sldId="4716"/>
        </pc:sldMkLst>
        <pc:spChg chg="mod">
          <ac:chgData name="S Jayaprakash ." userId="ae0f7aa9-c12c-4c22-b938-56aa64ae5809" providerId="ADAL" clId="{1CB85042-242B-46D1-8DFE-E1A63661E193}" dt="2023-09-22T10:04:18.811" v="17" actId="207"/>
          <ac:spMkLst>
            <pc:docMk/>
            <pc:sldMk cId="1589694832" sldId="4716"/>
            <ac:spMk id="2" creationId="{00000000-0000-0000-0000-000000000000}"/>
          </ac:spMkLst>
        </pc:spChg>
        <pc:spChg chg="mod">
          <ac:chgData name="S Jayaprakash ." userId="ae0f7aa9-c12c-4c22-b938-56aa64ae5809" providerId="ADAL" clId="{1CB85042-242B-46D1-8DFE-E1A63661E193}" dt="2023-09-22T10:06:05.264" v="25" actId="1076"/>
          <ac:spMkLst>
            <pc:docMk/>
            <pc:sldMk cId="1589694832" sldId="4716"/>
            <ac:spMk id="8" creationId="{F17BABE9-45AB-426C-8EE1-794341C5D772}"/>
          </ac:spMkLst>
        </pc:spChg>
        <pc:picChg chg="mod">
          <ac:chgData name="S Jayaprakash ." userId="ae0f7aa9-c12c-4c22-b938-56aa64ae5809" providerId="ADAL" clId="{1CB85042-242B-46D1-8DFE-E1A63661E193}" dt="2023-09-22T10:04:56.327" v="24" actId="1076"/>
          <ac:picMkLst>
            <pc:docMk/>
            <pc:sldMk cId="1589694832" sldId="4716"/>
            <ac:picMk id="5" creationId="{73C8C70D-D196-48C2-906C-B3557A0FFD4B}"/>
          </ac:picMkLst>
        </pc:picChg>
      </pc:sldChg>
      <pc:sldChg chg="modSp mod setBg">
        <pc:chgData name="S Jayaprakash ." userId="ae0f7aa9-c12c-4c22-b938-56aa64ae5809" providerId="ADAL" clId="{1CB85042-242B-46D1-8DFE-E1A63661E193}" dt="2023-09-22T10:09:46.653" v="66"/>
        <pc:sldMkLst>
          <pc:docMk/>
          <pc:sldMk cId="623579952" sldId="4717"/>
        </pc:sldMkLst>
        <pc:spChg chg="mod">
          <ac:chgData name="S Jayaprakash ." userId="ae0f7aa9-c12c-4c22-b938-56aa64ae5809" providerId="ADAL" clId="{1CB85042-242B-46D1-8DFE-E1A63661E193}" dt="2023-09-22T10:09:30.087" v="62" actId="207"/>
          <ac:spMkLst>
            <pc:docMk/>
            <pc:sldMk cId="623579952" sldId="4717"/>
            <ac:spMk id="119" creationId="{41B67BF6-4C3F-4406-982D-BEA6E85DA3A7}"/>
          </ac:spMkLst>
        </pc:spChg>
        <pc:spChg chg="mod">
          <ac:chgData name="S Jayaprakash ." userId="ae0f7aa9-c12c-4c22-b938-56aa64ae5809" providerId="ADAL" clId="{1CB85042-242B-46D1-8DFE-E1A63661E193}" dt="2023-09-22T10:09:13.750" v="58" actId="207"/>
          <ac:spMkLst>
            <pc:docMk/>
            <pc:sldMk cId="623579952" sldId="4717"/>
            <ac:spMk id="120" creationId="{DDAC5AF7-5C55-48D5-B364-75CB058C283C}"/>
          </ac:spMkLst>
        </pc:spChg>
        <pc:spChg chg="mod">
          <ac:chgData name="S Jayaprakash ." userId="ae0f7aa9-c12c-4c22-b938-56aa64ae5809" providerId="ADAL" clId="{1CB85042-242B-46D1-8DFE-E1A63661E193}" dt="2023-09-22T10:09:18.343" v="59" actId="207"/>
          <ac:spMkLst>
            <pc:docMk/>
            <pc:sldMk cId="623579952" sldId="4717"/>
            <ac:spMk id="121" creationId="{BE15CB52-6D7F-4710-8B00-27CCCBC47ABE}"/>
          </ac:spMkLst>
        </pc:spChg>
        <pc:spChg chg="mod">
          <ac:chgData name="S Jayaprakash ." userId="ae0f7aa9-c12c-4c22-b938-56aa64ae5809" providerId="ADAL" clId="{1CB85042-242B-46D1-8DFE-E1A63661E193}" dt="2023-09-22T10:09:24.751" v="60" actId="207"/>
          <ac:spMkLst>
            <pc:docMk/>
            <pc:sldMk cId="623579952" sldId="4717"/>
            <ac:spMk id="133" creationId="{B5CB5515-74B9-437D-8FAA-457753E8A634}"/>
          </ac:spMkLst>
        </pc:spChg>
        <pc:spChg chg="mod">
          <ac:chgData name="S Jayaprakash ." userId="ae0f7aa9-c12c-4c22-b938-56aa64ae5809" providerId="ADAL" clId="{1CB85042-242B-46D1-8DFE-E1A63661E193}" dt="2023-09-22T10:09:27.091" v="61" actId="207"/>
          <ac:spMkLst>
            <pc:docMk/>
            <pc:sldMk cId="623579952" sldId="4717"/>
            <ac:spMk id="210" creationId="{091D42AD-B75E-4261-99FC-298A880337DE}"/>
          </ac:spMkLst>
        </pc:spChg>
        <pc:cxnChg chg="mod">
          <ac:chgData name="S Jayaprakash ." userId="ae0f7aa9-c12c-4c22-b938-56aa64ae5809" providerId="ADAL" clId="{1CB85042-242B-46D1-8DFE-E1A63661E193}" dt="2023-09-22T10:09:42.872" v="65" actId="692"/>
          <ac:cxnSpMkLst>
            <pc:docMk/>
            <pc:sldMk cId="623579952" sldId="4717"/>
            <ac:cxnSpMk id="146" creationId="{1CED2F36-D9C7-4EAE-92D8-A9BB21CCE19A}"/>
          </ac:cxnSpMkLst>
        </pc:cxnChg>
      </pc:sldChg>
      <pc:sldChg chg="modSp mod setBg">
        <pc:chgData name="S Jayaprakash ." userId="ae0f7aa9-c12c-4c22-b938-56aa64ae5809" providerId="ADAL" clId="{1CB85042-242B-46D1-8DFE-E1A63661E193}" dt="2023-09-22T10:06:58.750" v="35" actId="1076"/>
        <pc:sldMkLst>
          <pc:docMk/>
          <pc:sldMk cId="2519691765" sldId="4718"/>
        </pc:sldMkLst>
        <pc:spChg chg="mod">
          <ac:chgData name="S Jayaprakash ." userId="ae0f7aa9-c12c-4c22-b938-56aa64ae5809" providerId="ADAL" clId="{1CB85042-242B-46D1-8DFE-E1A63661E193}" dt="2023-09-22T10:06:49.630" v="32" actId="1076"/>
          <ac:spMkLst>
            <pc:docMk/>
            <pc:sldMk cId="2519691765" sldId="4718"/>
            <ac:spMk id="2" creationId="{00000000-0000-0000-0000-000000000000}"/>
          </ac:spMkLst>
        </pc:spChg>
        <pc:spChg chg="mod">
          <ac:chgData name="S Jayaprakash ." userId="ae0f7aa9-c12c-4c22-b938-56aa64ae5809" providerId="ADAL" clId="{1CB85042-242B-46D1-8DFE-E1A63661E193}" dt="2023-09-22T10:06:55.161" v="34" actId="14100"/>
          <ac:spMkLst>
            <pc:docMk/>
            <pc:sldMk cId="2519691765" sldId="4718"/>
            <ac:spMk id="4" creationId="{A5A4F653-160B-4DEC-A752-400D41E9A775}"/>
          </ac:spMkLst>
        </pc:spChg>
        <pc:spChg chg="mod">
          <ac:chgData name="S Jayaprakash ." userId="ae0f7aa9-c12c-4c22-b938-56aa64ae5809" providerId="ADAL" clId="{1CB85042-242B-46D1-8DFE-E1A63661E193}" dt="2023-09-22T10:06:58.750" v="35" actId="1076"/>
          <ac:spMkLst>
            <pc:docMk/>
            <pc:sldMk cId="2519691765" sldId="4718"/>
            <ac:spMk id="7" creationId="{765FE771-F7E2-47F7-B05D-3273E835F695}"/>
          </ac:spMkLst>
        </pc:spChg>
      </pc:sldChg>
      <pc:sldChg chg="modSp mod setBg">
        <pc:chgData name="S Jayaprakash ." userId="ae0f7aa9-c12c-4c22-b938-56aa64ae5809" providerId="ADAL" clId="{1CB85042-242B-46D1-8DFE-E1A63661E193}" dt="2023-09-27T09:48:25.140" v="457" actId="108"/>
        <pc:sldMkLst>
          <pc:docMk/>
          <pc:sldMk cId="2945035810" sldId="2076137612"/>
        </pc:sldMkLst>
        <pc:spChg chg="mod">
          <ac:chgData name="S Jayaprakash ." userId="ae0f7aa9-c12c-4c22-b938-56aa64ae5809" providerId="ADAL" clId="{1CB85042-242B-46D1-8DFE-E1A63661E193}" dt="2023-09-22T10:17:53.194" v="394" actId="207"/>
          <ac:spMkLst>
            <pc:docMk/>
            <pc:sldMk cId="2945035810" sldId="2076137612"/>
            <ac:spMk id="2" creationId="{865A7675-F777-4CF1-A166-428127EC2730}"/>
          </ac:spMkLst>
        </pc:spChg>
        <pc:spChg chg="mod">
          <ac:chgData name="S Jayaprakash ." userId="ae0f7aa9-c12c-4c22-b938-56aa64ae5809" providerId="ADAL" clId="{1CB85042-242B-46D1-8DFE-E1A63661E193}" dt="2023-09-22T10:17:29.348" v="391" actId="207"/>
          <ac:spMkLst>
            <pc:docMk/>
            <pc:sldMk cId="2945035810" sldId="2076137612"/>
            <ac:spMk id="4" creationId="{CB6B904D-B194-4C53-84AA-997B674CD84E}"/>
          </ac:spMkLst>
        </pc:spChg>
        <pc:spChg chg="mod">
          <ac:chgData name="S Jayaprakash ." userId="ae0f7aa9-c12c-4c22-b938-56aa64ae5809" providerId="ADAL" clId="{1CB85042-242B-46D1-8DFE-E1A63661E193}" dt="2023-09-22T10:17:11.571" v="385" actId="207"/>
          <ac:spMkLst>
            <pc:docMk/>
            <pc:sldMk cId="2945035810" sldId="2076137612"/>
            <ac:spMk id="7" creationId="{0D9BEC5C-B58D-455C-A8DB-576995AFDFD8}"/>
          </ac:spMkLst>
        </pc:spChg>
        <pc:spChg chg="mod">
          <ac:chgData name="S Jayaprakash ." userId="ae0f7aa9-c12c-4c22-b938-56aa64ae5809" providerId="ADAL" clId="{1CB85042-242B-46D1-8DFE-E1A63661E193}" dt="2023-09-22T10:17:14.816" v="386" actId="207"/>
          <ac:spMkLst>
            <pc:docMk/>
            <pc:sldMk cId="2945035810" sldId="2076137612"/>
            <ac:spMk id="8" creationId="{21AA999F-C0F1-4D58-933C-691F9C7422FE}"/>
          </ac:spMkLst>
        </pc:spChg>
        <pc:spChg chg="mod">
          <ac:chgData name="S Jayaprakash ." userId="ae0f7aa9-c12c-4c22-b938-56aa64ae5809" providerId="ADAL" clId="{1CB85042-242B-46D1-8DFE-E1A63661E193}" dt="2023-09-27T09:48:25.140" v="457" actId="108"/>
          <ac:spMkLst>
            <pc:docMk/>
            <pc:sldMk cId="2945035810" sldId="2076137612"/>
            <ac:spMk id="19" creationId="{9B9B79C8-384D-4C41-B967-39C3708D9528}"/>
          </ac:spMkLst>
        </pc:spChg>
        <pc:picChg chg="mod">
          <ac:chgData name="S Jayaprakash ." userId="ae0f7aa9-c12c-4c22-b938-56aa64ae5809" providerId="ADAL" clId="{1CB85042-242B-46D1-8DFE-E1A63661E193}" dt="2023-09-22T10:17:40.136" v="393" actId="14100"/>
          <ac:picMkLst>
            <pc:docMk/>
            <pc:sldMk cId="2945035810" sldId="2076137612"/>
            <ac:picMk id="10" creationId="{1AAA76D3-7F7F-4491-B2D2-02DD5248711D}"/>
          </ac:picMkLst>
        </pc:picChg>
      </pc:sldChg>
      <pc:sldChg chg="modSp mod setBg">
        <pc:chgData name="S Jayaprakash ." userId="ae0f7aa9-c12c-4c22-b938-56aa64ae5809" providerId="ADAL" clId="{1CB85042-242B-46D1-8DFE-E1A63661E193}" dt="2023-09-27T09:48:33.704" v="458" actId="108"/>
        <pc:sldMkLst>
          <pc:docMk/>
          <pc:sldMk cId="517048908" sldId="2147469423"/>
        </pc:sldMkLst>
        <pc:spChg chg="mod">
          <ac:chgData name="S Jayaprakash ." userId="ae0f7aa9-c12c-4c22-b938-56aa64ae5809" providerId="ADAL" clId="{1CB85042-242B-46D1-8DFE-E1A63661E193}" dt="2023-09-22T10:18:19.803" v="401" actId="207"/>
          <ac:spMkLst>
            <pc:docMk/>
            <pc:sldMk cId="517048908" sldId="2147469423"/>
            <ac:spMk id="4" creationId="{CB6B904D-B194-4C53-84AA-997B674CD84E}"/>
          </ac:spMkLst>
        </pc:spChg>
        <pc:spChg chg="mod">
          <ac:chgData name="S Jayaprakash ." userId="ae0f7aa9-c12c-4c22-b938-56aa64ae5809" providerId="ADAL" clId="{1CB85042-242B-46D1-8DFE-E1A63661E193}" dt="2023-09-27T09:48:33.704" v="458" actId="108"/>
          <ac:spMkLst>
            <pc:docMk/>
            <pc:sldMk cId="517048908" sldId="2147469423"/>
            <ac:spMk id="19" creationId="{9B9B79C8-384D-4C41-B967-39C3708D9528}"/>
          </ac:spMkLst>
        </pc:spChg>
        <pc:spChg chg="mod">
          <ac:chgData name="S Jayaprakash ." userId="ae0f7aa9-c12c-4c22-b938-56aa64ae5809" providerId="ADAL" clId="{1CB85042-242B-46D1-8DFE-E1A63661E193}" dt="2023-09-22T10:18:02.216" v="395" actId="207"/>
          <ac:spMkLst>
            <pc:docMk/>
            <pc:sldMk cId="517048908" sldId="2147469423"/>
            <ac:spMk id="23" creationId="{040951A9-D01A-498E-AB07-517F79156067}"/>
          </ac:spMkLst>
        </pc:spChg>
        <pc:spChg chg="mod">
          <ac:chgData name="S Jayaprakash ." userId="ae0f7aa9-c12c-4c22-b938-56aa64ae5809" providerId="ADAL" clId="{1CB85042-242B-46D1-8DFE-E1A63661E193}" dt="2023-09-22T10:18:05.233" v="396" actId="207"/>
          <ac:spMkLst>
            <pc:docMk/>
            <pc:sldMk cId="517048908" sldId="2147469423"/>
            <ac:spMk id="27" creationId="{D9BB7514-F1BB-485F-9168-BFD9ABA49B3F}"/>
          </ac:spMkLst>
        </pc:spChg>
        <pc:spChg chg="mod">
          <ac:chgData name="S Jayaprakash ." userId="ae0f7aa9-c12c-4c22-b938-56aa64ae5809" providerId="ADAL" clId="{1CB85042-242B-46D1-8DFE-E1A63661E193}" dt="2023-09-22T10:18:08.086" v="397" actId="207"/>
          <ac:spMkLst>
            <pc:docMk/>
            <pc:sldMk cId="517048908" sldId="2147469423"/>
            <ac:spMk id="28" creationId="{F3EAEC18-853C-4BB3-A479-E724249D4BC2}"/>
          </ac:spMkLst>
        </pc:spChg>
        <pc:picChg chg="mod">
          <ac:chgData name="S Jayaprakash ." userId="ae0f7aa9-c12c-4c22-b938-56aa64ae5809" providerId="ADAL" clId="{1CB85042-242B-46D1-8DFE-E1A63661E193}" dt="2023-09-22T10:19:32.589" v="413" actId="1076"/>
          <ac:picMkLst>
            <pc:docMk/>
            <pc:sldMk cId="517048908" sldId="2147469423"/>
            <ac:picMk id="2050" creationId="{EED5D1E4-6BEF-43C6-BA43-44897F53E4EF}"/>
          </ac:picMkLst>
        </pc:picChg>
      </pc:sldChg>
      <pc:sldChg chg="modSp mod setBg">
        <pc:chgData name="S Jayaprakash ." userId="ae0f7aa9-c12c-4c22-b938-56aa64ae5809" providerId="ADAL" clId="{1CB85042-242B-46D1-8DFE-E1A63661E193}" dt="2023-09-27T09:48:42.656" v="459" actId="108"/>
        <pc:sldMkLst>
          <pc:docMk/>
          <pc:sldMk cId="2599707273" sldId="2147469424"/>
        </pc:sldMkLst>
        <pc:spChg chg="mod">
          <ac:chgData name="S Jayaprakash ." userId="ae0f7aa9-c12c-4c22-b938-56aa64ae5809" providerId="ADAL" clId="{1CB85042-242B-46D1-8DFE-E1A63661E193}" dt="2023-09-27T09:44:45.081" v="428" actId="207"/>
          <ac:spMkLst>
            <pc:docMk/>
            <pc:sldMk cId="2599707273" sldId="2147469424"/>
            <ac:spMk id="4" creationId="{CB6B904D-B194-4C53-84AA-997B674CD84E}"/>
          </ac:spMkLst>
        </pc:spChg>
        <pc:spChg chg="mod">
          <ac:chgData name="S Jayaprakash ." userId="ae0f7aa9-c12c-4c22-b938-56aa64ae5809" providerId="ADAL" clId="{1CB85042-242B-46D1-8DFE-E1A63661E193}" dt="2023-09-27T09:44:47.922" v="429" actId="207"/>
          <ac:spMkLst>
            <pc:docMk/>
            <pc:sldMk cId="2599707273" sldId="2147469424"/>
            <ac:spMk id="14" creationId="{2B7906E7-40AD-4457-9F07-E4D0A2E6C7D5}"/>
          </ac:spMkLst>
        </pc:spChg>
        <pc:spChg chg="mod">
          <ac:chgData name="S Jayaprakash ." userId="ae0f7aa9-c12c-4c22-b938-56aa64ae5809" providerId="ADAL" clId="{1CB85042-242B-46D1-8DFE-E1A63661E193}" dt="2023-09-27T09:48:42.656" v="459" actId="108"/>
          <ac:spMkLst>
            <pc:docMk/>
            <pc:sldMk cId="2599707273" sldId="2147469424"/>
            <ac:spMk id="19" creationId="{9B9B79C8-384D-4C41-B967-39C3708D9528}"/>
          </ac:spMkLst>
        </pc:spChg>
        <pc:spChg chg="mod">
          <ac:chgData name="S Jayaprakash ." userId="ae0f7aa9-c12c-4c22-b938-56aa64ae5809" providerId="ADAL" clId="{1CB85042-242B-46D1-8DFE-E1A63661E193}" dt="2023-09-27T09:44:50.392" v="430" actId="207"/>
          <ac:spMkLst>
            <pc:docMk/>
            <pc:sldMk cId="2599707273" sldId="2147469424"/>
            <ac:spMk id="20" creationId="{A2EEA3E1-F443-41EC-A435-2C4B98EA4FBE}"/>
          </ac:spMkLst>
        </pc:spChg>
        <pc:spChg chg="mod">
          <ac:chgData name="S Jayaprakash ." userId="ae0f7aa9-c12c-4c22-b938-56aa64ae5809" providerId="ADAL" clId="{1CB85042-242B-46D1-8DFE-E1A63661E193}" dt="2023-09-27T09:44:57.069" v="431" actId="207"/>
          <ac:spMkLst>
            <pc:docMk/>
            <pc:sldMk cId="2599707273" sldId="2147469424"/>
            <ac:spMk id="22" creationId="{8BBE2A80-DC3B-4510-BDD6-B868ED042E6F}"/>
          </ac:spMkLst>
        </pc:spChg>
      </pc:sldChg>
      <pc:sldChg chg="modSp mod setBg">
        <pc:chgData name="S Jayaprakash ." userId="ae0f7aa9-c12c-4c22-b938-56aa64ae5809" providerId="ADAL" clId="{1CB85042-242B-46D1-8DFE-E1A63661E193}" dt="2023-09-27T09:46:41.806" v="450" actId="108"/>
        <pc:sldMkLst>
          <pc:docMk/>
          <pc:sldMk cId="644669487" sldId="2147469425"/>
        </pc:sldMkLst>
        <pc:spChg chg="mod">
          <ac:chgData name="S Jayaprakash ." userId="ae0f7aa9-c12c-4c22-b938-56aa64ae5809" providerId="ADAL" clId="{1CB85042-242B-46D1-8DFE-E1A63661E193}" dt="2023-09-27T09:46:41.806" v="450" actId="108"/>
          <ac:spMkLst>
            <pc:docMk/>
            <pc:sldMk cId="644669487" sldId="2147469425"/>
            <ac:spMk id="2" creationId="{892FCCFF-4B0F-C6B2-9CA4-7BF6D4F986BF}"/>
          </ac:spMkLst>
        </pc:spChg>
        <pc:spChg chg="mod">
          <ac:chgData name="S Jayaprakash ." userId="ae0f7aa9-c12c-4c22-b938-56aa64ae5809" providerId="ADAL" clId="{1CB85042-242B-46D1-8DFE-E1A63661E193}" dt="2023-09-22T10:15:10.589" v="118" actId="1076"/>
          <ac:spMkLst>
            <pc:docMk/>
            <pc:sldMk cId="644669487" sldId="2147469425"/>
            <ac:spMk id="23" creationId="{2294F2B3-70BD-49C9-9FAB-B81393135880}"/>
          </ac:spMkLst>
        </pc:spChg>
        <pc:spChg chg="mod">
          <ac:chgData name="S Jayaprakash ." userId="ae0f7aa9-c12c-4c22-b938-56aa64ae5809" providerId="ADAL" clId="{1CB85042-242B-46D1-8DFE-E1A63661E193}" dt="2023-09-22T10:14:53.270" v="113" actId="207"/>
          <ac:spMkLst>
            <pc:docMk/>
            <pc:sldMk cId="644669487" sldId="2147469425"/>
            <ac:spMk id="27" creationId="{081B6D34-0D7A-4B6D-80E2-F2A3FE3A2F1D}"/>
          </ac:spMkLst>
        </pc:spChg>
        <pc:spChg chg="mod">
          <ac:chgData name="S Jayaprakash ." userId="ae0f7aa9-c12c-4c22-b938-56aa64ae5809" providerId="ADAL" clId="{1CB85042-242B-46D1-8DFE-E1A63661E193}" dt="2023-09-22T10:15:05.352" v="117" actId="207"/>
          <ac:spMkLst>
            <pc:docMk/>
            <pc:sldMk cId="644669487" sldId="2147469425"/>
            <ac:spMk id="28" creationId="{864B6FF3-CEC5-482A-A041-B99F4CA56741}"/>
          </ac:spMkLst>
        </pc:spChg>
        <pc:spChg chg="mod">
          <ac:chgData name="S Jayaprakash ." userId="ae0f7aa9-c12c-4c22-b938-56aa64ae5809" providerId="ADAL" clId="{1CB85042-242B-46D1-8DFE-E1A63661E193}" dt="2023-09-22T10:14:59.141" v="115" actId="207"/>
          <ac:spMkLst>
            <pc:docMk/>
            <pc:sldMk cId="644669487" sldId="2147469425"/>
            <ac:spMk id="29" creationId="{A615EEB9-6078-46BD-B076-84F501E718B0}"/>
          </ac:spMkLst>
        </pc:spChg>
        <pc:spChg chg="mod">
          <ac:chgData name="S Jayaprakash ." userId="ae0f7aa9-c12c-4c22-b938-56aa64ae5809" providerId="ADAL" clId="{1CB85042-242B-46D1-8DFE-E1A63661E193}" dt="2023-09-22T10:14:56.475" v="114" actId="207"/>
          <ac:spMkLst>
            <pc:docMk/>
            <pc:sldMk cId="644669487" sldId="2147469425"/>
            <ac:spMk id="30" creationId="{0FA98EFF-D7AB-4938-A540-B5192333AE71}"/>
          </ac:spMkLst>
        </pc:spChg>
        <pc:picChg chg="mod">
          <ac:chgData name="S Jayaprakash ." userId="ae0f7aa9-c12c-4c22-b938-56aa64ae5809" providerId="ADAL" clId="{1CB85042-242B-46D1-8DFE-E1A63661E193}" dt="2023-09-22T10:14:49.433" v="112" actId="14100"/>
          <ac:picMkLst>
            <pc:docMk/>
            <pc:sldMk cId="644669487" sldId="2147469425"/>
            <ac:picMk id="26" creationId="{422F862A-7C69-4ED2-B8A2-C6585692C88E}"/>
          </ac:picMkLst>
        </pc:picChg>
        <pc:cxnChg chg="mod">
          <ac:chgData name="S Jayaprakash ." userId="ae0f7aa9-c12c-4c22-b938-56aa64ae5809" providerId="ADAL" clId="{1CB85042-242B-46D1-8DFE-E1A63661E193}" dt="2023-09-22T10:15:58.395" v="382" actId="692"/>
          <ac:cxnSpMkLst>
            <pc:docMk/>
            <pc:sldMk cId="644669487" sldId="2147469425"/>
            <ac:cxnSpMk id="31" creationId="{F3DDD87F-A713-48D1-8B7D-633FB101220E}"/>
          </ac:cxnSpMkLst>
        </pc:cxnChg>
      </pc:sldChg>
      <pc:sldChg chg="modSp mod setBg modAnim">
        <pc:chgData name="S Jayaprakash ." userId="ae0f7aa9-c12c-4c22-b938-56aa64ae5809" providerId="ADAL" clId="{1CB85042-242B-46D1-8DFE-E1A63661E193}" dt="2023-09-27T14:02:40.111" v="1390" actId="255"/>
        <pc:sldMkLst>
          <pc:docMk/>
          <pc:sldMk cId="624635899" sldId="2147469427"/>
        </pc:sldMkLst>
        <pc:spChg chg="mod">
          <ac:chgData name="S Jayaprakash ." userId="ae0f7aa9-c12c-4c22-b938-56aa64ae5809" providerId="ADAL" clId="{1CB85042-242B-46D1-8DFE-E1A63661E193}" dt="2023-09-27T14:02:17.073" v="1384" actId="1076"/>
          <ac:spMkLst>
            <pc:docMk/>
            <pc:sldMk cId="624635899" sldId="2147469427"/>
            <ac:spMk id="219" creationId="{A9A42389-7C9C-46D7-BBC7-BF7D8B66D441}"/>
          </ac:spMkLst>
        </pc:spChg>
        <pc:spChg chg="mod">
          <ac:chgData name="S Jayaprakash ." userId="ae0f7aa9-c12c-4c22-b938-56aa64ae5809" providerId="ADAL" clId="{1CB85042-242B-46D1-8DFE-E1A63661E193}" dt="2023-09-27T14:02:40.111" v="1390" actId="255"/>
          <ac:spMkLst>
            <pc:docMk/>
            <pc:sldMk cId="624635899" sldId="2147469427"/>
            <ac:spMk id="221" creationId="{B25E4C08-0724-4AD6-BCC4-CCA0B9E04938}"/>
          </ac:spMkLst>
        </pc:spChg>
      </pc:sldChg>
      <pc:sldChg chg="setBg">
        <pc:chgData name="S Jayaprakash ." userId="ae0f7aa9-c12c-4c22-b938-56aa64ae5809" providerId="ADAL" clId="{1CB85042-242B-46D1-8DFE-E1A63661E193}" dt="2023-09-27T10:40:08.031" v="610"/>
        <pc:sldMkLst>
          <pc:docMk/>
          <pc:sldMk cId="1293595419" sldId="2147469428"/>
        </pc:sldMkLst>
      </pc:sldChg>
      <pc:sldChg chg="modSp mod setBg">
        <pc:chgData name="S Jayaprakash ." userId="ae0f7aa9-c12c-4c22-b938-56aa64ae5809" providerId="ADAL" clId="{1CB85042-242B-46D1-8DFE-E1A63661E193}" dt="2023-09-27T12:17:43.172" v="778"/>
        <pc:sldMkLst>
          <pc:docMk/>
          <pc:sldMk cId="2287330228" sldId="2147469815"/>
        </pc:sldMkLst>
        <pc:spChg chg="mod">
          <ac:chgData name="S Jayaprakash ." userId="ae0f7aa9-c12c-4c22-b938-56aa64ae5809" providerId="ADAL" clId="{1CB85042-242B-46D1-8DFE-E1A63661E193}" dt="2023-09-27T10:57:13.515" v="745" actId="207"/>
          <ac:spMkLst>
            <pc:docMk/>
            <pc:sldMk cId="2287330228" sldId="2147469815"/>
            <ac:spMk id="3" creationId="{93EB6686-FA59-4253-9463-9EFB2D88DEAF}"/>
          </ac:spMkLst>
        </pc:spChg>
        <pc:spChg chg="mod">
          <ac:chgData name="S Jayaprakash ." userId="ae0f7aa9-c12c-4c22-b938-56aa64ae5809" providerId="ADAL" clId="{1CB85042-242B-46D1-8DFE-E1A63661E193}" dt="2023-09-27T12:16:04.693" v="760" actId="692"/>
          <ac:spMkLst>
            <pc:docMk/>
            <pc:sldMk cId="2287330228" sldId="2147469815"/>
            <ac:spMk id="5" creationId="{979F005B-DB60-4181-AD63-BDAE23C73715}"/>
          </ac:spMkLst>
        </pc:spChg>
        <pc:spChg chg="mod">
          <ac:chgData name="S Jayaprakash ." userId="ae0f7aa9-c12c-4c22-b938-56aa64ae5809" providerId="ADAL" clId="{1CB85042-242B-46D1-8DFE-E1A63661E193}" dt="2023-09-27T10:57:32.571" v="751" actId="207"/>
          <ac:spMkLst>
            <pc:docMk/>
            <pc:sldMk cId="2287330228" sldId="2147469815"/>
            <ac:spMk id="6" creationId="{4227BA5E-658F-4A03-A445-1AD73215FFB3}"/>
          </ac:spMkLst>
        </pc:spChg>
        <pc:spChg chg="mod">
          <ac:chgData name="S Jayaprakash ." userId="ae0f7aa9-c12c-4c22-b938-56aa64ae5809" providerId="ADAL" clId="{1CB85042-242B-46D1-8DFE-E1A63661E193}" dt="2023-09-27T10:57:28.295" v="750" actId="207"/>
          <ac:spMkLst>
            <pc:docMk/>
            <pc:sldMk cId="2287330228" sldId="2147469815"/>
            <ac:spMk id="7" creationId="{5FF0A120-0527-4A0B-9C5A-527B8637DE0C}"/>
          </ac:spMkLst>
        </pc:spChg>
        <pc:spChg chg="mod">
          <ac:chgData name="S Jayaprakash ." userId="ae0f7aa9-c12c-4c22-b938-56aa64ae5809" providerId="ADAL" clId="{1CB85042-242B-46D1-8DFE-E1A63661E193}" dt="2023-09-27T10:57:15.760" v="746" actId="207"/>
          <ac:spMkLst>
            <pc:docMk/>
            <pc:sldMk cId="2287330228" sldId="2147469815"/>
            <ac:spMk id="8" creationId="{F6550B2F-043A-4C9B-B46E-46FE3FB39614}"/>
          </ac:spMkLst>
        </pc:spChg>
        <pc:spChg chg="mod">
          <ac:chgData name="S Jayaprakash ." userId="ae0f7aa9-c12c-4c22-b938-56aa64ae5809" providerId="ADAL" clId="{1CB85042-242B-46D1-8DFE-E1A63661E193}" dt="2023-09-27T12:16:10.445" v="761" actId="692"/>
          <ac:spMkLst>
            <pc:docMk/>
            <pc:sldMk cId="2287330228" sldId="2147469815"/>
            <ac:spMk id="9" creationId="{C688205D-3C80-4868-A18D-C670FA919FBC}"/>
          </ac:spMkLst>
        </pc:spChg>
        <pc:spChg chg="mod">
          <ac:chgData name="S Jayaprakash ." userId="ae0f7aa9-c12c-4c22-b938-56aa64ae5809" providerId="ADAL" clId="{1CB85042-242B-46D1-8DFE-E1A63661E193}" dt="2023-09-27T12:17:26.785" v="774" actId="692"/>
          <ac:spMkLst>
            <pc:docMk/>
            <pc:sldMk cId="2287330228" sldId="2147469815"/>
            <ac:spMk id="10" creationId="{64320092-AF91-480F-9995-7D9D9D34F379}"/>
          </ac:spMkLst>
        </pc:spChg>
        <pc:spChg chg="mod">
          <ac:chgData name="S Jayaprakash ." userId="ae0f7aa9-c12c-4c22-b938-56aa64ae5809" providerId="ADAL" clId="{1CB85042-242B-46D1-8DFE-E1A63661E193}" dt="2023-09-27T10:57:18.569" v="747" actId="207"/>
          <ac:spMkLst>
            <pc:docMk/>
            <pc:sldMk cId="2287330228" sldId="2147469815"/>
            <ac:spMk id="11" creationId="{67393A23-8DCC-477F-85F6-8D663E09D831}"/>
          </ac:spMkLst>
        </pc:spChg>
        <pc:spChg chg="mod">
          <ac:chgData name="S Jayaprakash ." userId="ae0f7aa9-c12c-4c22-b938-56aa64ae5809" providerId="ADAL" clId="{1CB85042-242B-46D1-8DFE-E1A63661E193}" dt="2023-09-27T12:16:14.849" v="762" actId="692"/>
          <ac:spMkLst>
            <pc:docMk/>
            <pc:sldMk cId="2287330228" sldId="2147469815"/>
            <ac:spMk id="12" creationId="{98FFE414-13CE-4E5A-9873-B73F503DDF4F}"/>
          </ac:spMkLst>
        </pc:spChg>
        <pc:spChg chg="mod">
          <ac:chgData name="S Jayaprakash ." userId="ae0f7aa9-c12c-4c22-b938-56aa64ae5809" providerId="ADAL" clId="{1CB85042-242B-46D1-8DFE-E1A63661E193}" dt="2023-09-27T10:57:21.601" v="748" actId="207"/>
          <ac:spMkLst>
            <pc:docMk/>
            <pc:sldMk cId="2287330228" sldId="2147469815"/>
            <ac:spMk id="13" creationId="{612BD82A-8E3C-46C9-90DC-4273C628E285}"/>
          </ac:spMkLst>
        </pc:spChg>
        <pc:spChg chg="mod">
          <ac:chgData name="S Jayaprakash ." userId="ae0f7aa9-c12c-4c22-b938-56aa64ae5809" providerId="ADAL" clId="{1CB85042-242B-46D1-8DFE-E1A63661E193}" dt="2023-09-27T12:17:35.212" v="776" actId="692"/>
          <ac:spMkLst>
            <pc:docMk/>
            <pc:sldMk cId="2287330228" sldId="2147469815"/>
            <ac:spMk id="14" creationId="{4143B023-C001-4D2A-8BA4-9C8EC25F73C5}"/>
          </ac:spMkLst>
        </pc:spChg>
        <pc:spChg chg="mod">
          <ac:chgData name="S Jayaprakash ." userId="ae0f7aa9-c12c-4c22-b938-56aa64ae5809" providerId="ADAL" clId="{1CB85042-242B-46D1-8DFE-E1A63661E193}" dt="2023-09-27T10:57:34.839" v="752" actId="207"/>
          <ac:spMkLst>
            <pc:docMk/>
            <pc:sldMk cId="2287330228" sldId="2147469815"/>
            <ac:spMk id="15" creationId="{5714A2DC-C490-49F0-9F49-85F0B272AD9A}"/>
          </ac:spMkLst>
        </pc:spChg>
        <pc:spChg chg="mod">
          <ac:chgData name="S Jayaprakash ." userId="ae0f7aa9-c12c-4c22-b938-56aa64ae5809" providerId="ADAL" clId="{1CB85042-242B-46D1-8DFE-E1A63661E193}" dt="2023-09-27T10:57:24.586" v="749" actId="207"/>
          <ac:spMkLst>
            <pc:docMk/>
            <pc:sldMk cId="2287330228" sldId="2147469815"/>
            <ac:spMk id="17" creationId="{9F95E43D-5E2F-45D2-AAC7-3AD078EABF4F}"/>
          </ac:spMkLst>
        </pc:spChg>
        <pc:spChg chg="mod">
          <ac:chgData name="S Jayaprakash ." userId="ae0f7aa9-c12c-4c22-b938-56aa64ae5809" providerId="ADAL" clId="{1CB85042-242B-46D1-8DFE-E1A63661E193}" dt="2023-09-27T10:57:38.116" v="753" actId="207"/>
          <ac:spMkLst>
            <pc:docMk/>
            <pc:sldMk cId="2287330228" sldId="2147469815"/>
            <ac:spMk id="27" creationId="{5A653BD1-F145-4F54-8118-6C6EC4777F77}"/>
          </ac:spMkLst>
        </pc:spChg>
        <pc:spChg chg="mod">
          <ac:chgData name="S Jayaprakash ." userId="ae0f7aa9-c12c-4c22-b938-56aa64ae5809" providerId="ADAL" clId="{1CB85042-242B-46D1-8DFE-E1A63661E193}" dt="2023-09-27T12:16:45.806" v="766" actId="692"/>
          <ac:spMkLst>
            <pc:docMk/>
            <pc:sldMk cId="2287330228" sldId="2147469815"/>
            <ac:spMk id="28" creationId="{1A192D84-9D6E-46BC-A3FF-FB238F99D278}"/>
          </ac:spMkLst>
        </pc:spChg>
        <pc:spChg chg="mod">
          <ac:chgData name="S Jayaprakash ." userId="ae0f7aa9-c12c-4c22-b938-56aa64ae5809" providerId="ADAL" clId="{1CB85042-242B-46D1-8DFE-E1A63661E193}" dt="2023-09-27T12:17:05.621" v="770" actId="692"/>
          <ac:spMkLst>
            <pc:docMk/>
            <pc:sldMk cId="2287330228" sldId="2147469815"/>
            <ac:spMk id="29" creationId="{21F07D88-60D2-4F0B-867C-3317FEA23BCE}"/>
          </ac:spMkLst>
        </pc:spChg>
        <pc:spChg chg="mod">
          <ac:chgData name="S Jayaprakash ." userId="ae0f7aa9-c12c-4c22-b938-56aa64ae5809" providerId="ADAL" clId="{1CB85042-242B-46D1-8DFE-E1A63661E193}" dt="2023-09-27T10:57:40.565" v="754" actId="207"/>
          <ac:spMkLst>
            <pc:docMk/>
            <pc:sldMk cId="2287330228" sldId="2147469815"/>
            <ac:spMk id="30" creationId="{53252F5E-6C11-4588-BC01-BBD8110C489F}"/>
          </ac:spMkLst>
        </pc:spChg>
        <pc:spChg chg="mod">
          <ac:chgData name="S Jayaprakash ." userId="ae0f7aa9-c12c-4c22-b938-56aa64ae5809" providerId="ADAL" clId="{1CB85042-242B-46D1-8DFE-E1A63661E193}" dt="2023-09-27T12:16:52.719" v="767" actId="692"/>
          <ac:spMkLst>
            <pc:docMk/>
            <pc:sldMk cId="2287330228" sldId="2147469815"/>
            <ac:spMk id="31" creationId="{F7EFF412-4DE8-4D75-BBF8-BDC7A0A774A7}"/>
          </ac:spMkLst>
        </pc:spChg>
        <pc:spChg chg="mod">
          <ac:chgData name="S Jayaprakash ." userId="ae0f7aa9-c12c-4c22-b938-56aa64ae5809" providerId="ADAL" clId="{1CB85042-242B-46D1-8DFE-E1A63661E193}" dt="2023-09-27T12:17:11.889" v="771" actId="207"/>
          <ac:spMkLst>
            <pc:docMk/>
            <pc:sldMk cId="2287330228" sldId="2147469815"/>
            <ac:spMk id="32" creationId="{91873AAD-28E6-40DE-9F81-9E4B78118609}"/>
          </ac:spMkLst>
        </pc:spChg>
        <pc:spChg chg="mod">
          <ac:chgData name="S Jayaprakash ." userId="ae0f7aa9-c12c-4c22-b938-56aa64ae5809" providerId="ADAL" clId="{1CB85042-242B-46D1-8DFE-E1A63661E193}" dt="2023-09-27T12:17:02.153" v="769" actId="692"/>
          <ac:spMkLst>
            <pc:docMk/>
            <pc:sldMk cId="2287330228" sldId="2147469815"/>
            <ac:spMk id="33" creationId="{233545B1-03E8-401F-BF97-4F39657FB5CE}"/>
          </ac:spMkLst>
        </pc:spChg>
        <pc:spChg chg="mod">
          <ac:chgData name="S Jayaprakash ." userId="ae0f7aa9-c12c-4c22-b938-56aa64ae5809" providerId="ADAL" clId="{1CB85042-242B-46D1-8DFE-E1A63661E193}" dt="2023-09-27T12:17:17.765" v="773" actId="207"/>
          <ac:spMkLst>
            <pc:docMk/>
            <pc:sldMk cId="2287330228" sldId="2147469815"/>
            <ac:spMk id="34" creationId="{5750C8A3-A14C-4B36-B428-ECBD5C4D7130}"/>
          </ac:spMkLst>
        </pc:spChg>
        <pc:spChg chg="mod">
          <ac:chgData name="S Jayaprakash ." userId="ae0f7aa9-c12c-4c22-b938-56aa64ae5809" providerId="ADAL" clId="{1CB85042-242B-46D1-8DFE-E1A63661E193}" dt="2023-09-27T12:16:57.304" v="768" actId="692"/>
          <ac:spMkLst>
            <pc:docMk/>
            <pc:sldMk cId="2287330228" sldId="2147469815"/>
            <ac:spMk id="35" creationId="{AA312B7E-D0E7-4E95-9666-7E59166F8141}"/>
          </ac:spMkLst>
        </pc:spChg>
        <pc:spChg chg="mod">
          <ac:chgData name="S Jayaprakash ." userId="ae0f7aa9-c12c-4c22-b938-56aa64ae5809" providerId="ADAL" clId="{1CB85042-242B-46D1-8DFE-E1A63661E193}" dt="2023-09-27T12:17:14.713" v="772" actId="207"/>
          <ac:spMkLst>
            <pc:docMk/>
            <pc:sldMk cId="2287330228" sldId="2147469815"/>
            <ac:spMk id="36" creationId="{E10ACF0C-8B73-4775-A61D-905B068B48EB}"/>
          </ac:spMkLst>
        </pc:spChg>
        <pc:spChg chg="mod">
          <ac:chgData name="S Jayaprakash ." userId="ae0f7aa9-c12c-4c22-b938-56aa64ae5809" providerId="ADAL" clId="{1CB85042-242B-46D1-8DFE-E1A63661E193}" dt="2023-09-27T10:57:03.980" v="743" actId="108"/>
          <ac:spMkLst>
            <pc:docMk/>
            <pc:sldMk cId="2287330228" sldId="2147469815"/>
            <ac:spMk id="45" creationId="{2C1E7F2A-5EBB-4A4F-A8F7-543BA517F87F}"/>
          </ac:spMkLst>
        </pc:spChg>
        <pc:spChg chg="mod">
          <ac:chgData name="S Jayaprakash ." userId="ae0f7aa9-c12c-4c22-b938-56aa64ae5809" providerId="ADAL" clId="{1CB85042-242B-46D1-8DFE-E1A63661E193}" dt="2023-09-27T10:57:10.279" v="744" actId="207"/>
          <ac:spMkLst>
            <pc:docMk/>
            <pc:sldMk cId="2287330228" sldId="2147469815"/>
            <ac:spMk id="46" creationId="{BCEE1A6B-7636-4204-AC07-F922F847EB29}"/>
          </ac:spMkLst>
        </pc:spChg>
        <pc:spChg chg="mod">
          <ac:chgData name="S Jayaprakash ." userId="ae0f7aa9-c12c-4c22-b938-56aa64ae5809" providerId="ADAL" clId="{1CB85042-242B-46D1-8DFE-E1A63661E193}" dt="2023-09-27T12:17:30.801" v="775" actId="692"/>
          <ac:spMkLst>
            <pc:docMk/>
            <pc:sldMk cId="2287330228" sldId="2147469815"/>
            <ac:spMk id="48" creationId="{F8B92702-250B-4C7A-9185-7009E51801CB}"/>
          </ac:spMkLst>
        </pc:spChg>
        <pc:spChg chg="mod">
          <ac:chgData name="S Jayaprakash ." userId="ae0f7aa9-c12c-4c22-b938-56aa64ae5809" providerId="ADAL" clId="{1CB85042-242B-46D1-8DFE-E1A63661E193}" dt="2023-09-27T12:16:30.261" v="764" actId="692"/>
          <ac:spMkLst>
            <pc:docMk/>
            <pc:sldMk cId="2287330228" sldId="2147469815"/>
            <ac:spMk id="53" creationId="{E3E81331-11CD-4039-8ED7-A47179A07C74}"/>
          </ac:spMkLst>
        </pc:spChg>
        <pc:spChg chg="mod">
          <ac:chgData name="S Jayaprakash ." userId="ae0f7aa9-c12c-4c22-b938-56aa64ae5809" providerId="ADAL" clId="{1CB85042-242B-46D1-8DFE-E1A63661E193}" dt="2023-09-27T12:16:35.533" v="765" actId="692"/>
          <ac:spMkLst>
            <pc:docMk/>
            <pc:sldMk cId="2287330228" sldId="2147469815"/>
            <ac:spMk id="58" creationId="{66B64E37-4657-4393-A0CB-27D679EBA417}"/>
          </ac:spMkLst>
        </pc:spChg>
      </pc:sldChg>
      <pc:sldChg chg="modSp mod setBg">
        <pc:chgData name="S Jayaprakash ." userId="ae0f7aa9-c12c-4c22-b938-56aa64ae5809" providerId="ADAL" clId="{1CB85042-242B-46D1-8DFE-E1A63661E193}" dt="2023-09-27T13:52:18.030" v="1292"/>
        <pc:sldMkLst>
          <pc:docMk/>
          <pc:sldMk cId="1186294914" sldId="2147469820"/>
        </pc:sldMkLst>
        <pc:spChg chg="mod">
          <ac:chgData name="S Jayaprakash ." userId="ae0f7aa9-c12c-4c22-b938-56aa64ae5809" providerId="ADAL" clId="{1CB85042-242B-46D1-8DFE-E1A63661E193}" dt="2023-09-27T13:50:26.046" v="1273" actId="207"/>
          <ac:spMkLst>
            <pc:docMk/>
            <pc:sldMk cId="1186294914" sldId="2147469820"/>
            <ac:spMk id="3" creationId="{026E7F69-B260-40A6-8B1E-4E292B558939}"/>
          </ac:spMkLst>
        </pc:spChg>
        <pc:spChg chg="mod">
          <ac:chgData name="S Jayaprakash ." userId="ae0f7aa9-c12c-4c22-b938-56aa64ae5809" providerId="ADAL" clId="{1CB85042-242B-46D1-8DFE-E1A63661E193}" dt="2023-09-27T13:50:49.890" v="1281" actId="207"/>
          <ac:spMkLst>
            <pc:docMk/>
            <pc:sldMk cId="1186294914" sldId="2147469820"/>
            <ac:spMk id="10" creationId="{B15A097F-B710-49C2-A0B9-110DEFC6FCD5}"/>
          </ac:spMkLst>
        </pc:spChg>
        <pc:spChg chg="mod">
          <ac:chgData name="S Jayaprakash ." userId="ae0f7aa9-c12c-4c22-b938-56aa64ae5809" providerId="ADAL" clId="{1CB85042-242B-46D1-8DFE-E1A63661E193}" dt="2023-09-27T13:51:05.260" v="1283" actId="692"/>
          <ac:spMkLst>
            <pc:docMk/>
            <pc:sldMk cId="1186294914" sldId="2147469820"/>
            <ac:spMk id="16" creationId="{9B041CD1-8554-499C-9EBF-2F6F2136B843}"/>
          </ac:spMkLst>
        </pc:spChg>
        <pc:spChg chg="mod">
          <ac:chgData name="S Jayaprakash ." userId="ae0f7aa9-c12c-4c22-b938-56aa64ae5809" providerId="ADAL" clId="{1CB85042-242B-46D1-8DFE-E1A63661E193}" dt="2023-09-27T13:50:46.305" v="1280" actId="207"/>
          <ac:spMkLst>
            <pc:docMk/>
            <pc:sldMk cId="1186294914" sldId="2147469820"/>
            <ac:spMk id="21" creationId="{79233B37-9278-43D4-95F4-C9F298B14134}"/>
          </ac:spMkLst>
        </pc:spChg>
        <pc:spChg chg="mod">
          <ac:chgData name="S Jayaprakash ." userId="ae0f7aa9-c12c-4c22-b938-56aa64ae5809" providerId="ADAL" clId="{1CB85042-242B-46D1-8DFE-E1A63661E193}" dt="2023-09-27T13:50:43.677" v="1279" actId="207"/>
          <ac:spMkLst>
            <pc:docMk/>
            <pc:sldMk cId="1186294914" sldId="2147469820"/>
            <ac:spMk id="22" creationId="{EA9C2617-542B-4124-8A97-525E071F115E}"/>
          </ac:spMkLst>
        </pc:spChg>
        <pc:spChg chg="mod">
          <ac:chgData name="S Jayaprakash ." userId="ae0f7aa9-c12c-4c22-b938-56aa64ae5809" providerId="ADAL" clId="{1CB85042-242B-46D1-8DFE-E1A63661E193}" dt="2023-09-27T13:50:28.418" v="1274" actId="207"/>
          <ac:spMkLst>
            <pc:docMk/>
            <pc:sldMk cId="1186294914" sldId="2147469820"/>
            <ac:spMk id="23" creationId="{5BE401D0-089A-4D82-99F9-E914698AAEA4}"/>
          </ac:spMkLst>
        </pc:spChg>
        <pc:spChg chg="mod">
          <ac:chgData name="S Jayaprakash ." userId="ae0f7aa9-c12c-4c22-b938-56aa64ae5809" providerId="ADAL" clId="{1CB85042-242B-46D1-8DFE-E1A63661E193}" dt="2023-09-27T13:51:14.360" v="1284" actId="692"/>
          <ac:spMkLst>
            <pc:docMk/>
            <pc:sldMk cId="1186294914" sldId="2147469820"/>
            <ac:spMk id="24" creationId="{F83F7906-A37C-4733-A12B-45196341D90C}"/>
          </ac:spMkLst>
        </pc:spChg>
        <pc:spChg chg="mod">
          <ac:chgData name="S Jayaprakash ." userId="ae0f7aa9-c12c-4c22-b938-56aa64ae5809" providerId="ADAL" clId="{1CB85042-242B-46D1-8DFE-E1A63661E193}" dt="2023-09-27T13:52:12.040" v="1291" actId="692"/>
          <ac:spMkLst>
            <pc:docMk/>
            <pc:sldMk cId="1186294914" sldId="2147469820"/>
            <ac:spMk id="25" creationId="{D60FC2FA-C0AF-4C13-ABB9-5D03B0C2718D}"/>
          </ac:spMkLst>
        </pc:spChg>
        <pc:spChg chg="mod">
          <ac:chgData name="S Jayaprakash ." userId="ae0f7aa9-c12c-4c22-b938-56aa64ae5809" providerId="ADAL" clId="{1CB85042-242B-46D1-8DFE-E1A63661E193}" dt="2023-09-27T13:50:31.317" v="1275" actId="207"/>
          <ac:spMkLst>
            <pc:docMk/>
            <pc:sldMk cId="1186294914" sldId="2147469820"/>
            <ac:spMk id="26" creationId="{4EA0E1C1-F9B3-47B8-88C9-084ABB1A3920}"/>
          </ac:spMkLst>
        </pc:spChg>
        <pc:spChg chg="mod">
          <ac:chgData name="S Jayaprakash ." userId="ae0f7aa9-c12c-4c22-b938-56aa64ae5809" providerId="ADAL" clId="{1CB85042-242B-46D1-8DFE-E1A63661E193}" dt="2023-09-27T13:51:21.624" v="1285" actId="692"/>
          <ac:spMkLst>
            <pc:docMk/>
            <pc:sldMk cId="1186294914" sldId="2147469820"/>
            <ac:spMk id="27" creationId="{27EE09E2-4486-4C9E-A6E4-6D7468FE8DE9}"/>
          </ac:spMkLst>
        </pc:spChg>
        <pc:spChg chg="mod">
          <ac:chgData name="S Jayaprakash ." userId="ae0f7aa9-c12c-4c22-b938-56aa64ae5809" providerId="ADAL" clId="{1CB85042-242B-46D1-8DFE-E1A63661E193}" dt="2023-09-27T13:50:37.007" v="1277" actId="207"/>
          <ac:spMkLst>
            <pc:docMk/>
            <pc:sldMk cId="1186294914" sldId="2147469820"/>
            <ac:spMk id="28" creationId="{4CF2E230-36A5-4E52-AC42-F7D260D46BB3}"/>
          </ac:spMkLst>
        </pc:spChg>
        <pc:spChg chg="mod">
          <ac:chgData name="S Jayaprakash ." userId="ae0f7aa9-c12c-4c22-b938-56aa64ae5809" providerId="ADAL" clId="{1CB85042-242B-46D1-8DFE-E1A63661E193}" dt="2023-09-27T13:51:40.954" v="1288" actId="692"/>
          <ac:spMkLst>
            <pc:docMk/>
            <pc:sldMk cId="1186294914" sldId="2147469820"/>
            <ac:spMk id="29" creationId="{E51774EE-5A83-454C-90FF-C460F5AAAA05}"/>
          </ac:spMkLst>
        </pc:spChg>
        <pc:spChg chg="mod">
          <ac:chgData name="S Jayaprakash ." userId="ae0f7aa9-c12c-4c22-b938-56aa64ae5809" providerId="ADAL" clId="{1CB85042-242B-46D1-8DFE-E1A63661E193}" dt="2023-09-27T13:50:33.735" v="1276" actId="207"/>
          <ac:spMkLst>
            <pc:docMk/>
            <pc:sldMk cId="1186294914" sldId="2147469820"/>
            <ac:spMk id="30" creationId="{FB9A4109-BB76-4381-87BB-FAC0BB8E3E0C}"/>
          </ac:spMkLst>
        </pc:spChg>
        <pc:spChg chg="mod">
          <ac:chgData name="S Jayaprakash ." userId="ae0f7aa9-c12c-4c22-b938-56aa64ae5809" providerId="ADAL" clId="{1CB85042-242B-46D1-8DFE-E1A63661E193}" dt="2023-09-27T13:51:26.819" v="1286" actId="692"/>
          <ac:spMkLst>
            <pc:docMk/>
            <pc:sldMk cId="1186294914" sldId="2147469820"/>
            <ac:spMk id="31" creationId="{5E70F0AD-F858-4D90-BCA9-D109DC0E7409}"/>
          </ac:spMkLst>
        </pc:spChg>
        <pc:spChg chg="mod">
          <ac:chgData name="S Jayaprakash ." userId="ae0f7aa9-c12c-4c22-b938-56aa64ae5809" providerId="ADAL" clId="{1CB85042-242B-46D1-8DFE-E1A63661E193}" dt="2023-09-27T13:50:39.740" v="1278" actId="207"/>
          <ac:spMkLst>
            <pc:docMk/>
            <pc:sldMk cId="1186294914" sldId="2147469820"/>
            <ac:spMk id="32" creationId="{011DC0AF-7B01-4272-B3F4-74BF071E414D}"/>
          </ac:spMkLst>
        </pc:spChg>
        <pc:spChg chg="mod">
          <ac:chgData name="S Jayaprakash ." userId="ae0f7aa9-c12c-4c22-b938-56aa64ae5809" providerId="ADAL" clId="{1CB85042-242B-46D1-8DFE-E1A63661E193}" dt="2023-09-27T13:50:19.361" v="1271" actId="108"/>
          <ac:spMkLst>
            <pc:docMk/>
            <pc:sldMk cId="1186294914" sldId="2147469820"/>
            <ac:spMk id="60" creationId="{2431C7C7-666C-4345-B252-06D92D6EEF97}"/>
          </ac:spMkLst>
        </pc:spChg>
        <pc:spChg chg="mod">
          <ac:chgData name="S Jayaprakash ." userId="ae0f7aa9-c12c-4c22-b938-56aa64ae5809" providerId="ADAL" clId="{1CB85042-242B-46D1-8DFE-E1A63661E193}" dt="2023-09-27T13:50:21.942" v="1272" actId="207"/>
          <ac:spMkLst>
            <pc:docMk/>
            <pc:sldMk cId="1186294914" sldId="2147469820"/>
            <ac:spMk id="61" creationId="{D00211EE-4719-45C1-AE7C-25B738847A02}"/>
          </ac:spMkLst>
        </pc:spChg>
        <pc:cxnChg chg="mod">
          <ac:chgData name="S Jayaprakash ." userId="ae0f7aa9-c12c-4c22-b938-56aa64ae5809" providerId="ADAL" clId="{1CB85042-242B-46D1-8DFE-E1A63661E193}" dt="2023-09-27T13:52:05.303" v="1290" actId="692"/>
          <ac:cxnSpMkLst>
            <pc:docMk/>
            <pc:sldMk cId="1186294914" sldId="2147469820"/>
            <ac:cxnSpMk id="20" creationId="{088CBFAA-4165-4A5E-AD91-B5B987EE96A4}"/>
          </ac:cxnSpMkLst>
        </pc:cxnChg>
        <pc:cxnChg chg="mod">
          <ac:chgData name="S Jayaprakash ." userId="ae0f7aa9-c12c-4c22-b938-56aa64ae5809" providerId="ADAL" clId="{1CB85042-242B-46D1-8DFE-E1A63661E193}" dt="2023-09-27T13:52:00.050" v="1289" actId="692"/>
          <ac:cxnSpMkLst>
            <pc:docMk/>
            <pc:sldMk cId="1186294914" sldId="2147469820"/>
            <ac:cxnSpMk id="62" creationId="{A0E54FCE-23C1-4C27-A9E2-0440F9FD1FF5}"/>
          </ac:cxnSpMkLst>
        </pc:cxnChg>
      </pc:sldChg>
      <pc:sldChg chg="modSp mod setBg">
        <pc:chgData name="S Jayaprakash ." userId="ae0f7aa9-c12c-4c22-b938-56aa64ae5809" providerId="ADAL" clId="{1CB85042-242B-46D1-8DFE-E1A63661E193}" dt="2023-09-27T12:21:21.839" v="824" actId="1076"/>
        <pc:sldMkLst>
          <pc:docMk/>
          <pc:sldMk cId="3279609382" sldId="2147469821"/>
        </pc:sldMkLst>
        <pc:spChg chg="mod">
          <ac:chgData name="S Jayaprakash ." userId="ae0f7aa9-c12c-4c22-b938-56aa64ae5809" providerId="ADAL" clId="{1CB85042-242B-46D1-8DFE-E1A63661E193}" dt="2023-09-27T12:21:06.748" v="822" actId="207"/>
          <ac:spMkLst>
            <pc:docMk/>
            <pc:sldMk cId="3279609382" sldId="2147469821"/>
            <ac:spMk id="3" creationId="{EC527E3D-5C11-480F-833C-FEC6F5F5C4BC}"/>
          </ac:spMkLst>
        </pc:spChg>
        <pc:spChg chg="mod">
          <ac:chgData name="S Jayaprakash ." userId="ae0f7aa9-c12c-4c22-b938-56aa64ae5809" providerId="ADAL" clId="{1CB85042-242B-46D1-8DFE-E1A63661E193}" dt="2023-09-27T12:21:21.839" v="824" actId="1076"/>
          <ac:spMkLst>
            <pc:docMk/>
            <pc:sldMk cId="3279609382" sldId="2147469821"/>
            <ac:spMk id="6" creationId="{A70469FC-5C42-4215-8A2A-587EA9871FA9}"/>
          </ac:spMkLst>
        </pc:spChg>
        <pc:spChg chg="mod">
          <ac:chgData name="S Jayaprakash ." userId="ae0f7aa9-c12c-4c22-b938-56aa64ae5809" providerId="ADAL" clId="{1CB85042-242B-46D1-8DFE-E1A63661E193}" dt="2023-09-27T12:20:30.994" v="816" actId="207"/>
          <ac:spMkLst>
            <pc:docMk/>
            <pc:sldMk cId="3279609382" sldId="2147469821"/>
            <ac:spMk id="7" creationId="{3E60EB92-8D58-47C0-813F-772CBFB76119}"/>
          </ac:spMkLst>
        </pc:spChg>
      </pc:sldChg>
      <pc:sldChg chg="modSp mod setBg">
        <pc:chgData name="S Jayaprakash ." userId="ae0f7aa9-c12c-4c22-b938-56aa64ae5809" providerId="ADAL" clId="{1CB85042-242B-46D1-8DFE-E1A63661E193}" dt="2023-09-27T13:25:48.161" v="1003" actId="207"/>
        <pc:sldMkLst>
          <pc:docMk/>
          <pc:sldMk cId="1643408425" sldId="2147469842"/>
        </pc:sldMkLst>
        <pc:spChg chg="mod">
          <ac:chgData name="S Jayaprakash ." userId="ae0f7aa9-c12c-4c22-b938-56aa64ae5809" providerId="ADAL" clId="{1CB85042-242B-46D1-8DFE-E1A63661E193}" dt="2023-09-27T13:25:26.327" v="998" actId="108"/>
          <ac:spMkLst>
            <pc:docMk/>
            <pc:sldMk cId="1643408425" sldId="2147469842"/>
            <ac:spMk id="2" creationId="{086DD49B-C01C-4D64-90D6-E5054922A155}"/>
          </ac:spMkLst>
        </pc:spChg>
        <pc:spChg chg="mod">
          <ac:chgData name="S Jayaprakash ." userId="ae0f7aa9-c12c-4c22-b938-56aa64ae5809" providerId="ADAL" clId="{1CB85042-242B-46D1-8DFE-E1A63661E193}" dt="2023-09-27T13:25:42.544" v="1001" actId="207"/>
          <ac:spMkLst>
            <pc:docMk/>
            <pc:sldMk cId="1643408425" sldId="2147469842"/>
            <ac:spMk id="4" creationId="{C6888207-9EDC-4BCA-80C8-9E3236F5E86D}"/>
          </ac:spMkLst>
        </pc:spChg>
        <pc:spChg chg="mod">
          <ac:chgData name="S Jayaprakash ." userId="ae0f7aa9-c12c-4c22-b938-56aa64ae5809" providerId="ADAL" clId="{1CB85042-242B-46D1-8DFE-E1A63661E193}" dt="2023-09-27T13:25:45.895" v="1002" actId="207"/>
          <ac:spMkLst>
            <pc:docMk/>
            <pc:sldMk cId="1643408425" sldId="2147469842"/>
            <ac:spMk id="5" creationId="{FB548921-529A-429A-B339-48DF1329481B}"/>
          </ac:spMkLst>
        </pc:spChg>
        <pc:spChg chg="mod">
          <ac:chgData name="S Jayaprakash ." userId="ae0f7aa9-c12c-4c22-b938-56aa64ae5809" providerId="ADAL" clId="{1CB85042-242B-46D1-8DFE-E1A63661E193}" dt="2023-09-27T13:25:48.161" v="1003" actId="207"/>
          <ac:spMkLst>
            <pc:docMk/>
            <pc:sldMk cId="1643408425" sldId="2147469842"/>
            <ac:spMk id="6" creationId="{CD93A79E-CE29-46F6-B70B-956D356296D4}"/>
          </ac:spMkLst>
        </pc:spChg>
        <pc:spChg chg="mod">
          <ac:chgData name="S Jayaprakash ." userId="ae0f7aa9-c12c-4c22-b938-56aa64ae5809" providerId="ADAL" clId="{1CB85042-242B-46D1-8DFE-E1A63661E193}" dt="2023-09-27T13:25:40.025" v="1000" actId="207"/>
          <ac:spMkLst>
            <pc:docMk/>
            <pc:sldMk cId="1643408425" sldId="2147469842"/>
            <ac:spMk id="14" creationId="{773FC473-53DC-441C-A556-2D1572EA532B}"/>
          </ac:spMkLst>
        </pc:spChg>
        <pc:spChg chg="mod">
          <ac:chgData name="S Jayaprakash ." userId="ae0f7aa9-c12c-4c22-b938-56aa64ae5809" providerId="ADAL" clId="{1CB85042-242B-46D1-8DFE-E1A63661E193}" dt="2023-09-27T12:39:47.211" v="978" actId="207"/>
          <ac:spMkLst>
            <pc:docMk/>
            <pc:sldMk cId="1643408425" sldId="2147469842"/>
            <ac:spMk id="16" creationId="{E247DFF9-8BA2-40D8-A07F-67DEC7806F75}"/>
          </ac:spMkLst>
        </pc:spChg>
        <pc:spChg chg="mod">
          <ac:chgData name="S Jayaprakash ." userId="ae0f7aa9-c12c-4c22-b938-56aa64ae5809" providerId="ADAL" clId="{1CB85042-242B-46D1-8DFE-E1A63661E193}" dt="2023-09-27T12:39:47.211" v="978" actId="207"/>
          <ac:spMkLst>
            <pc:docMk/>
            <pc:sldMk cId="1643408425" sldId="2147469842"/>
            <ac:spMk id="18" creationId="{45E32CF0-EB4E-4604-8937-86D397B6B958}"/>
          </ac:spMkLst>
        </pc:spChg>
        <pc:spChg chg="mod">
          <ac:chgData name="S Jayaprakash ." userId="ae0f7aa9-c12c-4c22-b938-56aa64ae5809" providerId="ADAL" clId="{1CB85042-242B-46D1-8DFE-E1A63661E193}" dt="2023-09-27T12:39:47.211" v="978" actId="207"/>
          <ac:spMkLst>
            <pc:docMk/>
            <pc:sldMk cId="1643408425" sldId="2147469842"/>
            <ac:spMk id="20" creationId="{51862F1E-D6AC-4FF2-9B15-7F34F10ADF84}"/>
          </ac:spMkLst>
        </pc:spChg>
        <pc:spChg chg="mod">
          <ac:chgData name="S Jayaprakash ." userId="ae0f7aa9-c12c-4c22-b938-56aa64ae5809" providerId="ADAL" clId="{1CB85042-242B-46D1-8DFE-E1A63661E193}" dt="2023-09-27T12:39:47.211" v="978" actId="207"/>
          <ac:spMkLst>
            <pc:docMk/>
            <pc:sldMk cId="1643408425" sldId="2147469842"/>
            <ac:spMk id="21" creationId="{5102AFAC-12FB-4061-93A6-175D4C97D383}"/>
          </ac:spMkLst>
        </pc:spChg>
        <pc:spChg chg="mod">
          <ac:chgData name="S Jayaprakash ." userId="ae0f7aa9-c12c-4c22-b938-56aa64ae5809" providerId="ADAL" clId="{1CB85042-242B-46D1-8DFE-E1A63661E193}" dt="2023-09-27T12:39:47.211" v="978" actId="207"/>
          <ac:spMkLst>
            <pc:docMk/>
            <pc:sldMk cId="1643408425" sldId="2147469842"/>
            <ac:spMk id="23" creationId="{8C32BB66-A3D3-45EF-B1B2-E928061F7DAB}"/>
          </ac:spMkLst>
        </pc:spChg>
        <pc:spChg chg="mod">
          <ac:chgData name="S Jayaprakash ." userId="ae0f7aa9-c12c-4c22-b938-56aa64ae5809" providerId="ADAL" clId="{1CB85042-242B-46D1-8DFE-E1A63661E193}" dt="2023-09-27T12:39:47.211" v="978" actId="207"/>
          <ac:spMkLst>
            <pc:docMk/>
            <pc:sldMk cId="1643408425" sldId="2147469842"/>
            <ac:spMk id="24" creationId="{7DA84538-23D4-4718-BEED-944F945681E6}"/>
          </ac:spMkLst>
        </pc:spChg>
        <pc:spChg chg="mod">
          <ac:chgData name="S Jayaprakash ." userId="ae0f7aa9-c12c-4c22-b938-56aa64ae5809" providerId="ADAL" clId="{1CB85042-242B-46D1-8DFE-E1A63661E193}" dt="2023-09-27T12:39:47.211" v="978" actId="207"/>
          <ac:spMkLst>
            <pc:docMk/>
            <pc:sldMk cId="1643408425" sldId="2147469842"/>
            <ac:spMk id="25" creationId="{465F2568-D24F-494B-A121-81F0B6CE69D7}"/>
          </ac:spMkLst>
        </pc:spChg>
        <pc:spChg chg="mod">
          <ac:chgData name="S Jayaprakash ." userId="ae0f7aa9-c12c-4c22-b938-56aa64ae5809" providerId="ADAL" clId="{1CB85042-242B-46D1-8DFE-E1A63661E193}" dt="2023-09-27T12:39:47.211" v="978" actId="207"/>
          <ac:spMkLst>
            <pc:docMk/>
            <pc:sldMk cId="1643408425" sldId="2147469842"/>
            <ac:spMk id="30" creationId="{540C973A-95E1-4A14-88F0-151767200CCE}"/>
          </ac:spMkLst>
        </pc:spChg>
        <pc:spChg chg="mod">
          <ac:chgData name="S Jayaprakash ." userId="ae0f7aa9-c12c-4c22-b938-56aa64ae5809" providerId="ADAL" clId="{1CB85042-242B-46D1-8DFE-E1A63661E193}" dt="2023-09-27T12:39:47.211" v="978" actId="207"/>
          <ac:spMkLst>
            <pc:docMk/>
            <pc:sldMk cId="1643408425" sldId="2147469842"/>
            <ac:spMk id="33" creationId="{016714A6-DA44-4EBC-A9F2-69EDF8A6E927}"/>
          </ac:spMkLst>
        </pc:spChg>
        <pc:spChg chg="mod">
          <ac:chgData name="S Jayaprakash ." userId="ae0f7aa9-c12c-4c22-b938-56aa64ae5809" providerId="ADAL" clId="{1CB85042-242B-46D1-8DFE-E1A63661E193}" dt="2023-09-27T12:39:47.211" v="978" actId="207"/>
          <ac:spMkLst>
            <pc:docMk/>
            <pc:sldMk cId="1643408425" sldId="2147469842"/>
            <ac:spMk id="36" creationId="{8325616E-2122-4193-B9DE-F0185128AF2B}"/>
          </ac:spMkLst>
        </pc:spChg>
        <pc:spChg chg="mod">
          <ac:chgData name="S Jayaprakash ." userId="ae0f7aa9-c12c-4c22-b938-56aa64ae5809" providerId="ADAL" clId="{1CB85042-242B-46D1-8DFE-E1A63661E193}" dt="2023-09-27T13:24:52.507" v="995" actId="692"/>
          <ac:spMkLst>
            <pc:docMk/>
            <pc:sldMk cId="1643408425" sldId="2147469842"/>
            <ac:spMk id="40" creationId="{C15AB6F8-6FC9-4D2E-8A3F-36E56619D9DC}"/>
          </ac:spMkLst>
        </pc:spChg>
        <pc:grpChg chg="mod">
          <ac:chgData name="S Jayaprakash ." userId="ae0f7aa9-c12c-4c22-b938-56aa64ae5809" providerId="ADAL" clId="{1CB85042-242B-46D1-8DFE-E1A63661E193}" dt="2023-09-27T12:39:47.211" v="978" actId="207"/>
          <ac:grpSpMkLst>
            <pc:docMk/>
            <pc:sldMk cId="1643408425" sldId="2147469842"/>
            <ac:grpSpMk id="26" creationId="{9105CA59-9BBE-451A-A7E2-16845A5399BC}"/>
          </ac:grpSpMkLst>
        </pc:grpChg>
        <pc:grpChg chg="mod">
          <ac:chgData name="S Jayaprakash ." userId="ae0f7aa9-c12c-4c22-b938-56aa64ae5809" providerId="ADAL" clId="{1CB85042-242B-46D1-8DFE-E1A63661E193}" dt="2023-09-27T12:39:47.211" v="978" actId="207"/>
          <ac:grpSpMkLst>
            <pc:docMk/>
            <pc:sldMk cId="1643408425" sldId="2147469842"/>
            <ac:grpSpMk id="27" creationId="{B52EBC21-7AB5-49B4-8332-4BC6F19BB330}"/>
          </ac:grpSpMkLst>
        </pc:grpChg>
        <pc:grpChg chg="mod">
          <ac:chgData name="S Jayaprakash ." userId="ae0f7aa9-c12c-4c22-b938-56aa64ae5809" providerId="ADAL" clId="{1CB85042-242B-46D1-8DFE-E1A63661E193}" dt="2023-09-27T12:39:47.211" v="978" actId="207"/>
          <ac:grpSpMkLst>
            <pc:docMk/>
            <pc:sldMk cId="1643408425" sldId="2147469842"/>
            <ac:grpSpMk id="28" creationId="{9CD7D9CA-A82F-4D21-8E09-6F5B089D6C33}"/>
          </ac:grpSpMkLst>
        </pc:grpChg>
        <pc:grpChg chg="mod">
          <ac:chgData name="S Jayaprakash ." userId="ae0f7aa9-c12c-4c22-b938-56aa64ae5809" providerId="ADAL" clId="{1CB85042-242B-46D1-8DFE-E1A63661E193}" dt="2023-09-27T12:39:47.211" v="978" actId="207"/>
          <ac:grpSpMkLst>
            <pc:docMk/>
            <pc:sldMk cId="1643408425" sldId="2147469842"/>
            <ac:grpSpMk id="29" creationId="{21FB086E-92C7-4A2E-AA4F-8D99DA004149}"/>
          </ac:grpSpMkLst>
        </pc:grpChg>
        <pc:grpChg chg="mod">
          <ac:chgData name="S Jayaprakash ." userId="ae0f7aa9-c12c-4c22-b938-56aa64ae5809" providerId="ADAL" clId="{1CB85042-242B-46D1-8DFE-E1A63661E193}" dt="2023-09-27T12:39:47.211" v="978" actId="207"/>
          <ac:grpSpMkLst>
            <pc:docMk/>
            <pc:sldMk cId="1643408425" sldId="2147469842"/>
            <ac:grpSpMk id="32" creationId="{7B6DF495-97D9-4C34-A2A5-381D203D43CE}"/>
          </ac:grpSpMkLst>
        </pc:grpChg>
      </pc:sldChg>
      <pc:sldChg chg="modSp mod setBg">
        <pc:chgData name="S Jayaprakash ." userId="ae0f7aa9-c12c-4c22-b938-56aa64ae5809" providerId="ADAL" clId="{1CB85042-242B-46D1-8DFE-E1A63661E193}" dt="2023-09-27T10:55:38.279" v="739"/>
        <pc:sldMkLst>
          <pc:docMk/>
          <pc:sldMk cId="2927053062" sldId="2147469962"/>
        </pc:sldMkLst>
        <pc:spChg chg="mod">
          <ac:chgData name="S Jayaprakash ." userId="ae0f7aa9-c12c-4c22-b938-56aa64ae5809" providerId="ADAL" clId="{1CB85042-242B-46D1-8DFE-E1A63661E193}" dt="2023-09-27T10:52:23.982" v="706" actId="207"/>
          <ac:spMkLst>
            <pc:docMk/>
            <pc:sldMk cId="2927053062" sldId="2147469962"/>
            <ac:spMk id="2" creationId="{BD7260C1-5845-4FC9-97BF-DC8713378A5D}"/>
          </ac:spMkLst>
        </pc:spChg>
        <pc:spChg chg="mod">
          <ac:chgData name="S Jayaprakash ." userId="ae0f7aa9-c12c-4c22-b938-56aa64ae5809" providerId="ADAL" clId="{1CB85042-242B-46D1-8DFE-E1A63661E193}" dt="2023-09-27T10:50:15.725" v="687" actId="207"/>
          <ac:spMkLst>
            <pc:docMk/>
            <pc:sldMk cId="2927053062" sldId="2147469962"/>
            <ac:spMk id="3" creationId="{BFA25C98-DB1B-427B-BF2A-FE759F452214}"/>
          </ac:spMkLst>
        </pc:spChg>
        <pc:spChg chg="mod">
          <ac:chgData name="S Jayaprakash ." userId="ae0f7aa9-c12c-4c22-b938-56aa64ae5809" providerId="ADAL" clId="{1CB85042-242B-46D1-8DFE-E1A63661E193}" dt="2023-09-27T10:50:30.195" v="688" actId="692"/>
          <ac:spMkLst>
            <pc:docMk/>
            <pc:sldMk cId="2927053062" sldId="2147469962"/>
            <ac:spMk id="5" creationId="{F6D9F4C0-8E24-4EFA-A536-D1AC83405B7D}"/>
          </ac:spMkLst>
        </pc:spChg>
        <pc:spChg chg="mod">
          <ac:chgData name="S Jayaprakash ." userId="ae0f7aa9-c12c-4c22-b938-56aa64ae5809" providerId="ADAL" clId="{1CB85042-242B-46D1-8DFE-E1A63661E193}" dt="2023-09-27T10:54:51.444" v="734" actId="207"/>
          <ac:spMkLst>
            <pc:docMk/>
            <pc:sldMk cId="2927053062" sldId="2147469962"/>
            <ac:spMk id="6" creationId="{60DDB4C5-5D62-4200-9A0E-1AF0901C5986}"/>
          </ac:spMkLst>
        </pc:spChg>
        <pc:spChg chg="mod">
          <ac:chgData name="S Jayaprakash ." userId="ae0f7aa9-c12c-4c22-b938-56aa64ae5809" providerId="ADAL" clId="{1CB85042-242B-46D1-8DFE-E1A63661E193}" dt="2023-09-27T10:52:32.103" v="709" actId="207"/>
          <ac:spMkLst>
            <pc:docMk/>
            <pc:sldMk cId="2927053062" sldId="2147469962"/>
            <ac:spMk id="8" creationId="{D5D0F72F-0F36-451E-8BDA-B5CA4F4BCC86}"/>
          </ac:spMkLst>
        </pc:spChg>
        <pc:spChg chg="mod">
          <ac:chgData name="S Jayaprakash ." userId="ae0f7aa9-c12c-4c22-b938-56aa64ae5809" providerId="ADAL" clId="{1CB85042-242B-46D1-8DFE-E1A63661E193}" dt="2023-09-27T10:50:35.680" v="689" actId="692"/>
          <ac:spMkLst>
            <pc:docMk/>
            <pc:sldMk cId="2927053062" sldId="2147469962"/>
            <ac:spMk id="9" creationId="{92D4D9B5-218B-45B0-9165-50511139E3D6}"/>
          </ac:spMkLst>
        </pc:spChg>
        <pc:spChg chg="mod">
          <ac:chgData name="S Jayaprakash ." userId="ae0f7aa9-c12c-4c22-b938-56aa64ae5809" providerId="ADAL" clId="{1CB85042-242B-46D1-8DFE-E1A63661E193}" dt="2023-09-27T10:52:29.686" v="708" actId="207"/>
          <ac:spMkLst>
            <pc:docMk/>
            <pc:sldMk cId="2927053062" sldId="2147469962"/>
            <ac:spMk id="11" creationId="{220471A5-2EFB-48C5-ABC3-6F424649C15C}"/>
          </ac:spMkLst>
        </pc:spChg>
        <pc:spChg chg="mod">
          <ac:chgData name="S Jayaprakash ." userId="ae0f7aa9-c12c-4c22-b938-56aa64ae5809" providerId="ADAL" clId="{1CB85042-242B-46D1-8DFE-E1A63661E193}" dt="2023-09-27T10:53:20.151" v="719" actId="207"/>
          <ac:spMkLst>
            <pc:docMk/>
            <pc:sldMk cId="2927053062" sldId="2147469962"/>
            <ac:spMk id="13" creationId="{A3666113-13B5-4AA1-A816-B4447C0FB27B}"/>
          </ac:spMkLst>
        </pc:spChg>
        <pc:spChg chg="mod">
          <ac:chgData name="S Jayaprakash ." userId="ae0f7aa9-c12c-4c22-b938-56aa64ae5809" providerId="ADAL" clId="{1CB85042-242B-46D1-8DFE-E1A63661E193}" dt="2023-09-27T10:53:07.680" v="715" actId="207"/>
          <ac:spMkLst>
            <pc:docMk/>
            <pc:sldMk cId="2927053062" sldId="2147469962"/>
            <ac:spMk id="27" creationId="{617C077B-6B8F-48B7-9E43-D393043306E0}"/>
          </ac:spMkLst>
        </pc:spChg>
        <pc:spChg chg="mod">
          <ac:chgData name="S Jayaprakash ." userId="ae0f7aa9-c12c-4c22-b938-56aa64ae5809" providerId="ADAL" clId="{1CB85042-242B-46D1-8DFE-E1A63661E193}" dt="2023-09-27T10:54:38.797" v="732" actId="692"/>
          <ac:spMkLst>
            <pc:docMk/>
            <pc:sldMk cId="2927053062" sldId="2147469962"/>
            <ac:spMk id="28" creationId="{0E43E43B-6E97-49EA-B590-B2F2CA822F5E}"/>
          </ac:spMkLst>
        </pc:spChg>
        <pc:spChg chg="mod">
          <ac:chgData name="S Jayaprakash ." userId="ae0f7aa9-c12c-4c22-b938-56aa64ae5809" providerId="ADAL" clId="{1CB85042-242B-46D1-8DFE-E1A63661E193}" dt="2023-09-27T10:53:11.049" v="716" actId="207"/>
          <ac:spMkLst>
            <pc:docMk/>
            <pc:sldMk cId="2927053062" sldId="2147469962"/>
            <ac:spMk id="30" creationId="{BF7CDCE8-EF07-4FB8-87A2-1843A242153A}"/>
          </ac:spMkLst>
        </pc:spChg>
        <pc:spChg chg="mod">
          <ac:chgData name="S Jayaprakash ." userId="ae0f7aa9-c12c-4c22-b938-56aa64ae5809" providerId="ADAL" clId="{1CB85042-242B-46D1-8DFE-E1A63661E193}" dt="2023-09-27T10:53:14.155" v="717" actId="207"/>
          <ac:spMkLst>
            <pc:docMk/>
            <pc:sldMk cId="2927053062" sldId="2147469962"/>
            <ac:spMk id="32" creationId="{1A70D6D1-8751-4C03-B289-DC5310F7B15A}"/>
          </ac:spMkLst>
        </pc:spChg>
        <pc:spChg chg="mod">
          <ac:chgData name="S Jayaprakash ." userId="ae0f7aa9-c12c-4c22-b938-56aa64ae5809" providerId="ADAL" clId="{1CB85042-242B-46D1-8DFE-E1A63661E193}" dt="2023-09-27T10:53:53.657" v="727" actId="692"/>
          <ac:spMkLst>
            <pc:docMk/>
            <pc:sldMk cId="2927053062" sldId="2147469962"/>
            <ac:spMk id="33" creationId="{109BBD90-B214-4747-BFD8-8DD9CC5F8F0C}"/>
          </ac:spMkLst>
        </pc:spChg>
        <pc:spChg chg="mod">
          <ac:chgData name="S Jayaprakash ." userId="ae0f7aa9-c12c-4c22-b938-56aa64ae5809" providerId="ADAL" clId="{1CB85042-242B-46D1-8DFE-E1A63661E193}" dt="2023-09-27T10:54:45.394" v="733" actId="207"/>
          <ac:spMkLst>
            <pc:docMk/>
            <pc:sldMk cId="2927053062" sldId="2147469962"/>
            <ac:spMk id="34" creationId="{356922B9-3EB2-4961-B57F-33D1974D6B91}"/>
          </ac:spMkLst>
        </pc:spChg>
        <pc:spChg chg="mod">
          <ac:chgData name="S Jayaprakash ." userId="ae0f7aa9-c12c-4c22-b938-56aa64ae5809" providerId="ADAL" clId="{1CB85042-242B-46D1-8DFE-E1A63661E193}" dt="2023-09-27T10:53:57.367" v="728" actId="692"/>
          <ac:spMkLst>
            <pc:docMk/>
            <pc:sldMk cId="2927053062" sldId="2147469962"/>
            <ac:spMk id="35" creationId="{EA5BAA62-2DC4-4601-AE89-B5E093C79A3C}"/>
          </ac:spMkLst>
        </pc:spChg>
        <pc:spChg chg="mod">
          <ac:chgData name="S Jayaprakash ." userId="ae0f7aa9-c12c-4c22-b938-56aa64ae5809" providerId="ADAL" clId="{1CB85042-242B-46D1-8DFE-E1A63661E193}" dt="2023-09-27T10:53:17.398" v="718" actId="207"/>
          <ac:spMkLst>
            <pc:docMk/>
            <pc:sldMk cId="2927053062" sldId="2147469962"/>
            <ac:spMk id="36" creationId="{AB264082-E980-4B5A-A64E-4A897FB4B7A3}"/>
          </ac:spMkLst>
        </pc:spChg>
        <pc:spChg chg="mod">
          <ac:chgData name="S Jayaprakash ." userId="ae0f7aa9-c12c-4c22-b938-56aa64ae5809" providerId="ADAL" clId="{1CB85042-242B-46D1-8DFE-E1A63661E193}" dt="2023-09-27T10:53:45.303" v="725" actId="207"/>
          <ac:spMkLst>
            <pc:docMk/>
            <pc:sldMk cId="2927053062" sldId="2147469962"/>
            <ac:spMk id="39" creationId="{AB4713AF-876D-424D-BCA7-AF95EFECFF29}"/>
          </ac:spMkLst>
        </pc:spChg>
        <pc:spChg chg="mod">
          <ac:chgData name="S Jayaprakash ." userId="ae0f7aa9-c12c-4c22-b938-56aa64ae5809" providerId="ADAL" clId="{1CB85042-242B-46D1-8DFE-E1A63661E193}" dt="2023-09-27T10:53:40.444" v="724" actId="207"/>
          <ac:spMkLst>
            <pc:docMk/>
            <pc:sldMk cId="2927053062" sldId="2147469962"/>
            <ac:spMk id="41" creationId="{00DAE396-F346-4351-8B30-FD06B2A5A354}"/>
          </ac:spMkLst>
        </pc:spChg>
        <pc:spChg chg="mod">
          <ac:chgData name="S Jayaprakash ." userId="ae0f7aa9-c12c-4c22-b938-56aa64ae5809" providerId="ADAL" clId="{1CB85042-242B-46D1-8DFE-E1A63661E193}" dt="2023-09-27T10:53:49.514" v="726" actId="207"/>
          <ac:spMkLst>
            <pc:docMk/>
            <pc:sldMk cId="2927053062" sldId="2147469962"/>
            <ac:spMk id="42" creationId="{4A3712AB-B8DF-460B-ADB3-6B5DBD007791}"/>
          </ac:spMkLst>
        </pc:spChg>
        <pc:spChg chg="mod">
          <ac:chgData name="S Jayaprakash ." userId="ae0f7aa9-c12c-4c22-b938-56aa64ae5809" providerId="ADAL" clId="{1CB85042-242B-46D1-8DFE-E1A63661E193}" dt="2023-09-27T10:53:34.132" v="723" actId="207"/>
          <ac:spMkLst>
            <pc:docMk/>
            <pc:sldMk cId="2927053062" sldId="2147469962"/>
            <ac:spMk id="44" creationId="{F0527516-7F38-4C0A-BBBF-51F3BE6F27A4}"/>
          </ac:spMkLst>
        </pc:spChg>
        <pc:spChg chg="mod">
          <ac:chgData name="S Jayaprakash ." userId="ae0f7aa9-c12c-4c22-b938-56aa64ae5809" providerId="ADAL" clId="{1CB85042-242B-46D1-8DFE-E1A63661E193}" dt="2023-09-27T10:52:42.910" v="710" actId="108"/>
          <ac:spMkLst>
            <pc:docMk/>
            <pc:sldMk cId="2927053062" sldId="2147469962"/>
            <ac:spMk id="45" creationId="{B1D6B349-4E73-4C35-BFD4-89F6D649B1BD}"/>
          </ac:spMkLst>
        </pc:spChg>
        <pc:spChg chg="mod">
          <ac:chgData name="S Jayaprakash ." userId="ae0f7aa9-c12c-4c22-b938-56aa64ae5809" providerId="ADAL" clId="{1CB85042-242B-46D1-8DFE-E1A63661E193}" dt="2023-09-27T10:52:45.380" v="711" actId="207"/>
          <ac:spMkLst>
            <pc:docMk/>
            <pc:sldMk cId="2927053062" sldId="2147469962"/>
            <ac:spMk id="46" creationId="{EEE4132F-97E7-4C10-9630-B639F92B187A}"/>
          </ac:spMkLst>
        </pc:spChg>
        <pc:spChg chg="mod">
          <ac:chgData name="S Jayaprakash ." userId="ae0f7aa9-c12c-4c22-b938-56aa64ae5809" providerId="ADAL" clId="{1CB85042-242B-46D1-8DFE-E1A63661E193}" dt="2023-09-27T10:52:14.823" v="704" actId="692"/>
          <ac:spMkLst>
            <pc:docMk/>
            <pc:sldMk cId="2927053062" sldId="2147469962"/>
            <ac:spMk id="72" creationId="{9B17FE8F-9608-4878-8001-5E2EA1374240}"/>
          </ac:spMkLst>
        </pc:spChg>
        <pc:spChg chg="mod">
          <ac:chgData name="S Jayaprakash ." userId="ae0f7aa9-c12c-4c22-b938-56aa64ae5809" providerId="ADAL" clId="{1CB85042-242B-46D1-8DFE-E1A63661E193}" dt="2023-09-27T10:52:26.556" v="707" actId="207"/>
          <ac:spMkLst>
            <pc:docMk/>
            <pc:sldMk cId="2927053062" sldId="2147469962"/>
            <ac:spMk id="73" creationId="{DA62A894-4335-41D4-87F7-4C3AB8E18881}"/>
          </ac:spMkLst>
        </pc:spChg>
        <pc:spChg chg="mod">
          <ac:chgData name="S Jayaprakash ." userId="ae0f7aa9-c12c-4c22-b938-56aa64ae5809" providerId="ADAL" clId="{1CB85042-242B-46D1-8DFE-E1A63661E193}" dt="2023-09-27T10:54:55.263" v="735" actId="207"/>
          <ac:spMkLst>
            <pc:docMk/>
            <pc:sldMk cId="2927053062" sldId="2147469962"/>
            <ac:spMk id="74" creationId="{937A0B24-09B5-4D56-B1C3-F8A9EA6506C1}"/>
          </ac:spMkLst>
        </pc:spChg>
        <pc:spChg chg="mod">
          <ac:chgData name="S Jayaprakash ." userId="ae0f7aa9-c12c-4c22-b938-56aa64ae5809" providerId="ADAL" clId="{1CB85042-242B-46D1-8DFE-E1A63661E193}" dt="2023-09-27T10:52:20.556" v="705" actId="207"/>
          <ac:spMkLst>
            <pc:docMk/>
            <pc:sldMk cId="2927053062" sldId="2147469962"/>
            <ac:spMk id="76" creationId="{5423C708-6C18-4CA2-BC6B-427FC95069AE}"/>
          </ac:spMkLst>
        </pc:spChg>
        <pc:spChg chg="mod">
          <ac:chgData name="S Jayaprakash ." userId="ae0f7aa9-c12c-4c22-b938-56aa64ae5809" providerId="ADAL" clId="{1CB85042-242B-46D1-8DFE-E1A63661E193}" dt="2023-09-27T10:51:56.800" v="703" actId="207"/>
          <ac:spMkLst>
            <pc:docMk/>
            <pc:sldMk cId="2927053062" sldId="2147469962"/>
            <ac:spMk id="77" creationId="{4E7F6E77-78F0-4FE2-A8A1-123189293126}"/>
          </ac:spMkLst>
        </pc:spChg>
        <pc:spChg chg="mod">
          <ac:chgData name="S Jayaprakash ." userId="ae0f7aa9-c12c-4c22-b938-56aa64ae5809" providerId="ADAL" clId="{1CB85042-242B-46D1-8DFE-E1A63661E193}" dt="2023-09-27T10:51:51.285" v="702" actId="207"/>
          <ac:spMkLst>
            <pc:docMk/>
            <pc:sldMk cId="2927053062" sldId="2147469962"/>
            <ac:spMk id="78" creationId="{7BD712D5-E93E-4AD6-A3BA-AB65E012EEC9}"/>
          </ac:spMkLst>
        </pc:spChg>
        <pc:spChg chg="mod">
          <ac:chgData name="S Jayaprakash ." userId="ae0f7aa9-c12c-4c22-b938-56aa64ae5809" providerId="ADAL" clId="{1CB85042-242B-46D1-8DFE-E1A63661E193}" dt="2023-09-27T10:51:46.517" v="701" actId="692"/>
          <ac:spMkLst>
            <pc:docMk/>
            <pc:sldMk cId="2927053062" sldId="2147469962"/>
            <ac:spMk id="79" creationId="{584504AA-E95F-46A9-8260-681FC41DAC11}"/>
          </ac:spMkLst>
        </pc:spChg>
        <pc:spChg chg="mod">
          <ac:chgData name="S Jayaprakash ." userId="ae0f7aa9-c12c-4c22-b938-56aa64ae5809" providerId="ADAL" clId="{1CB85042-242B-46D1-8DFE-E1A63661E193}" dt="2023-09-27T10:51:43.051" v="700" actId="207"/>
          <ac:spMkLst>
            <pc:docMk/>
            <pc:sldMk cId="2927053062" sldId="2147469962"/>
            <ac:spMk id="81" creationId="{80F36140-9738-4F0C-AD6B-4067CABCACC6}"/>
          </ac:spMkLst>
        </pc:spChg>
        <pc:spChg chg="mod">
          <ac:chgData name="S Jayaprakash ." userId="ae0f7aa9-c12c-4c22-b938-56aa64ae5809" providerId="ADAL" clId="{1CB85042-242B-46D1-8DFE-E1A63661E193}" dt="2023-09-27T10:51:36.773" v="699" actId="207"/>
          <ac:spMkLst>
            <pc:docMk/>
            <pc:sldMk cId="2927053062" sldId="2147469962"/>
            <ac:spMk id="82" creationId="{35DDB402-FC56-4199-B0CF-9057FFF96CCF}"/>
          </ac:spMkLst>
        </pc:spChg>
        <pc:spChg chg="mod">
          <ac:chgData name="S Jayaprakash ." userId="ae0f7aa9-c12c-4c22-b938-56aa64ae5809" providerId="ADAL" clId="{1CB85042-242B-46D1-8DFE-E1A63661E193}" dt="2023-09-27T10:51:20.566" v="698" actId="207"/>
          <ac:spMkLst>
            <pc:docMk/>
            <pc:sldMk cId="2927053062" sldId="2147469962"/>
            <ac:spMk id="83" creationId="{C2F66655-4340-4CAD-8777-C4F04CFFAD9C}"/>
          </ac:spMkLst>
        </pc:spChg>
        <pc:spChg chg="mod">
          <ac:chgData name="S Jayaprakash ." userId="ae0f7aa9-c12c-4c22-b938-56aa64ae5809" providerId="ADAL" clId="{1CB85042-242B-46D1-8DFE-E1A63661E193}" dt="2023-09-27T10:55:08.793" v="736" actId="692"/>
          <ac:spMkLst>
            <pc:docMk/>
            <pc:sldMk cId="2927053062" sldId="2147469962"/>
            <ac:spMk id="84" creationId="{2C6CF632-24F2-43CA-8A35-D68135461DC7}"/>
          </ac:spMkLst>
        </pc:spChg>
        <pc:spChg chg="mod">
          <ac:chgData name="S Jayaprakash ." userId="ae0f7aa9-c12c-4c22-b938-56aa64ae5809" providerId="ADAL" clId="{1CB85042-242B-46D1-8DFE-E1A63661E193}" dt="2023-09-27T10:51:08.466" v="695" actId="207"/>
          <ac:spMkLst>
            <pc:docMk/>
            <pc:sldMk cId="2927053062" sldId="2147469962"/>
            <ac:spMk id="86" creationId="{60A163C5-6653-44AB-895A-E0F37628CE14}"/>
          </ac:spMkLst>
        </pc:spChg>
        <pc:spChg chg="mod">
          <ac:chgData name="S Jayaprakash ." userId="ae0f7aa9-c12c-4c22-b938-56aa64ae5809" providerId="ADAL" clId="{1CB85042-242B-46D1-8DFE-E1A63661E193}" dt="2023-09-27T10:50:48.378" v="692" actId="207"/>
          <ac:spMkLst>
            <pc:docMk/>
            <pc:sldMk cId="2927053062" sldId="2147469962"/>
            <ac:spMk id="88" creationId="{7B4CE563-BB47-4DB2-9918-D2544062B6F6}"/>
          </ac:spMkLst>
        </pc:spChg>
        <pc:spChg chg="mod">
          <ac:chgData name="S Jayaprakash ." userId="ae0f7aa9-c12c-4c22-b938-56aa64ae5809" providerId="ADAL" clId="{1CB85042-242B-46D1-8DFE-E1A63661E193}" dt="2023-09-27T10:55:13.721" v="737" actId="692"/>
          <ac:spMkLst>
            <pc:docMk/>
            <pc:sldMk cId="2927053062" sldId="2147469962"/>
            <ac:spMk id="89" creationId="{49F43FB3-0C1A-4475-A267-F79A7FE84D44}"/>
          </ac:spMkLst>
        </pc:spChg>
        <pc:spChg chg="mod">
          <ac:chgData name="S Jayaprakash ." userId="ae0f7aa9-c12c-4c22-b938-56aa64ae5809" providerId="ADAL" clId="{1CB85042-242B-46D1-8DFE-E1A63661E193}" dt="2023-09-27T10:51:03.061" v="694" actId="207"/>
          <ac:spMkLst>
            <pc:docMk/>
            <pc:sldMk cId="2927053062" sldId="2147469962"/>
            <ac:spMk id="91" creationId="{97BC9692-CC54-45EB-AAA5-2DE234AC4D6E}"/>
          </ac:spMkLst>
        </pc:spChg>
        <pc:spChg chg="mod">
          <ac:chgData name="S Jayaprakash ." userId="ae0f7aa9-c12c-4c22-b938-56aa64ae5809" providerId="ADAL" clId="{1CB85042-242B-46D1-8DFE-E1A63661E193}" dt="2023-09-27T10:50:55.848" v="693" actId="207"/>
          <ac:spMkLst>
            <pc:docMk/>
            <pc:sldMk cId="2927053062" sldId="2147469962"/>
            <ac:spMk id="93" creationId="{B94A9356-8A18-413B-835C-4A715D2AB0FF}"/>
          </ac:spMkLst>
        </pc:spChg>
      </pc:sldChg>
      <pc:sldChg chg="modSp mod setBg">
        <pc:chgData name="S Jayaprakash ." userId="ae0f7aa9-c12c-4c22-b938-56aa64ae5809" providerId="ADAL" clId="{1CB85042-242B-46D1-8DFE-E1A63661E193}" dt="2023-09-27T09:46:07.959" v="449"/>
        <pc:sldMkLst>
          <pc:docMk/>
          <pc:sldMk cId="878797522" sldId="2147469967"/>
        </pc:sldMkLst>
        <pc:spChg chg="mod">
          <ac:chgData name="S Jayaprakash ." userId="ae0f7aa9-c12c-4c22-b938-56aa64ae5809" providerId="ADAL" clId="{1CB85042-242B-46D1-8DFE-E1A63661E193}" dt="2023-09-27T09:45:17.857" v="434" actId="207"/>
          <ac:spMkLst>
            <pc:docMk/>
            <pc:sldMk cId="878797522" sldId="2147469967"/>
            <ac:spMk id="90" creationId="{6FC03A8C-62A0-BB68-3D65-505352E29C55}"/>
          </ac:spMkLst>
        </pc:spChg>
        <pc:spChg chg="mod">
          <ac:chgData name="S Jayaprakash ." userId="ae0f7aa9-c12c-4c22-b938-56aa64ae5809" providerId="ADAL" clId="{1CB85042-242B-46D1-8DFE-E1A63661E193}" dt="2023-09-27T09:45:27.188" v="437" actId="207"/>
          <ac:spMkLst>
            <pc:docMk/>
            <pc:sldMk cId="878797522" sldId="2147469967"/>
            <ac:spMk id="91" creationId="{0FC0E3B8-0364-8079-3005-4DC81B25505F}"/>
          </ac:spMkLst>
        </pc:spChg>
        <pc:spChg chg="mod">
          <ac:chgData name="S Jayaprakash ." userId="ae0f7aa9-c12c-4c22-b938-56aa64ae5809" providerId="ADAL" clId="{1CB85042-242B-46D1-8DFE-E1A63661E193}" dt="2023-09-27T09:45:14.862" v="433" actId="207"/>
          <ac:spMkLst>
            <pc:docMk/>
            <pc:sldMk cId="878797522" sldId="2147469967"/>
            <ac:spMk id="93" creationId="{5A2B10B2-4A15-3274-D44C-82FB0E687601}"/>
          </ac:spMkLst>
        </pc:spChg>
        <pc:spChg chg="mod">
          <ac:chgData name="S Jayaprakash ." userId="ae0f7aa9-c12c-4c22-b938-56aa64ae5809" providerId="ADAL" clId="{1CB85042-242B-46D1-8DFE-E1A63661E193}" dt="2023-09-27T09:45:32.896" v="439" actId="207"/>
          <ac:spMkLst>
            <pc:docMk/>
            <pc:sldMk cId="878797522" sldId="2147469967"/>
            <ac:spMk id="94" creationId="{FD850A2E-3645-9A37-E9C3-2BF764CF9A91}"/>
          </ac:spMkLst>
        </pc:spChg>
        <pc:spChg chg="mod">
          <ac:chgData name="S Jayaprakash ." userId="ae0f7aa9-c12c-4c22-b938-56aa64ae5809" providerId="ADAL" clId="{1CB85042-242B-46D1-8DFE-E1A63661E193}" dt="2023-09-27T09:45:41.594" v="442" actId="207"/>
          <ac:spMkLst>
            <pc:docMk/>
            <pc:sldMk cId="878797522" sldId="2147469967"/>
            <ac:spMk id="95" creationId="{09054118-B05B-4F8C-AAAF-FF7925487D6E}"/>
          </ac:spMkLst>
        </pc:spChg>
        <pc:spChg chg="mod">
          <ac:chgData name="S Jayaprakash ." userId="ae0f7aa9-c12c-4c22-b938-56aa64ae5809" providerId="ADAL" clId="{1CB85042-242B-46D1-8DFE-E1A63661E193}" dt="2023-09-27T09:45:30.322" v="438" actId="207"/>
          <ac:spMkLst>
            <pc:docMk/>
            <pc:sldMk cId="878797522" sldId="2147469967"/>
            <ac:spMk id="99" creationId="{42FF6A10-C4A2-ECD2-E1A4-57B6F65B995D}"/>
          </ac:spMkLst>
        </pc:spChg>
        <pc:spChg chg="mod">
          <ac:chgData name="S Jayaprakash ." userId="ae0f7aa9-c12c-4c22-b938-56aa64ae5809" providerId="ADAL" clId="{1CB85042-242B-46D1-8DFE-E1A63661E193}" dt="2023-09-27T09:45:49.765" v="444" actId="207"/>
          <ac:spMkLst>
            <pc:docMk/>
            <pc:sldMk cId="878797522" sldId="2147469967"/>
            <ac:spMk id="101" creationId="{94B37249-D6A2-86CE-FA34-0D83BA18EFA0}"/>
          </ac:spMkLst>
        </pc:spChg>
        <pc:spChg chg="mod">
          <ac:chgData name="S Jayaprakash ." userId="ae0f7aa9-c12c-4c22-b938-56aa64ae5809" providerId="ADAL" clId="{1CB85042-242B-46D1-8DFE-E1A63661E193}" dt="2023-09-27T09:45:58.421" v="448" actId="207"/>
          <ac:spMkLst>
            <pc:docMk/>
            <pc:sldMk cId="878797522" sldId="2147469967"/>
            <ac:spMk id="102" creationId="{D1BD0D74-D6B1-AB9B-792E-B50C58546639}"/>
          </ac:spMkLst>
        </pc:spChg>
        <pc:spChg chg="mod">
          <ac:chgData name="S Jayaprakash ." userId="ae0f7aa9-c12c-4c22-b938-56aa64ae5809" providerId="ADAL" clId="{1CB85042-242B-46D1-8DFE-E1A63661E193}" dt="2023-09-27T09:45:47.726" v="443" actId="207"/>
          <ac:spMkLst>
            <pc:docMk/>
            <pc:sldMk cId="878797522" sldId="2147469967"/>
            <ac:spMk id="104" creationId="{D5C7CACB-8FA1-3E77-B76E-BBA3E195AA5C}"/>
          </ac:spMkLst>
        </pc:spChg>
        <pc:spChg chg="mod">
          <ac:chgData name="S Jayaprakash ." userId="ae0f7aa9-c12c-4c22-b938-56aa64ae5809" providerId="ADAL" clId="{1CB85042-242B-46D1-8DFE-E1A63661E193}" dt="2023-09-27T09:45:24.740" v="436" actId="207"/>
          <ac:spMkLst>
            <pc:docMk/>
            <pc:sldMk cId="878797522" sldId="2147469967"/>
            <ac:spMk id="106" creationId="{FCEDE6A6-76C3-1562-E2F0-8FB5CC9E3A6D}"/>
          </ac:spMkLst>
        </pc:spChg>
        <pc:spChg chg="mod">
          <ac:chgData name="S Jayaprakash ." userId="ae0f7aa9-c12c-4c22-b938-56aa64ae5809" providerId="ADAL" clId="{1CB85042-242B-46D1-8DFE-E1A63661E193}" dt="2023-09-27T09:45:38.799" v="441" actId="207"/>
          <ac:spMkLst>
            <pc:docMk/>
            <pc:sldMk cId="878797522" sldId="2147469967"/>
            <ac:spMk id="108" creationId="{7C89FB21-DFA4-B775-E63E-ADDFB4D00C26}"/>
          </ac:spMkLst>
        </pc:spChg>
        <pc:spChg chg="mod">
          <ac:chgData name="S Jayaprakash ." userId="ae0f7aa9-c12c-4c22-b938-56aa64ae5809" providerId="ADAL" clId="{1CB85042-242B-46D1-8DFE-E1A63661E193}" dt="2023-09-27T09:45:55.741" v="447" actId="207"/>
          <ac:spMkLst>
            <pc:docMk/>
            <pc:sldMk cId="878797522" sldId="2147469967"/>
            <ac:spMk id="112" creationId="{762294F9-07E2-CBB3-9E80-0DE0E2757347}"/>
          </ac:spMkLst>
        </pc:spChg>
        <pc:spChg chg="mod">
          <ac:chgData name="S Jayaprakash ." userId="ae0f7aa9-c12c-4c22-b938-56aa64ae5809" providerId="ADAL" clId="{1CB85042-242B-46D1-8DFE-E1A63661E193}" dt="2023-09-27T09:45:22.433" v="435" actId="207"/>
          <ac:spMkLst>
            <pc:docMk/>
            <pc:sldMk cId="878797522" sldId="2147469967"/>
            <ac:spMk id="133" creationId="{7470BA1D-1CBA-38C2-0D3F-81108601EF18}"/>
          </ac:spMkLst>
        </pc:spChg>
        <pc:spChg chg="mod">
          <ac:chgData name="S Jayaprakash ." userId="ae0f7aa9-c12c-4c22-b938-56aa64ae5809" providerId="ADAL" clId="{1CB85042-242B-46D1-8DFE-E1A63661E193}" dt="2023-09-27T09:45:52.301" v="445" actId="207"/>
          <ac:spMkLst>
            <pc:docMk/>
            <pc:sldMk cId="878797522" sldId="2147469967"/>
            <ac:spMk id="134" creationId="{5E0E7C5C-4269-AB68-D190-4B5AFEB98B03}"/>
          </ac:spMkLst>
        </pc:spChg>
        <pc:spChg chg="mod">
          <ac:chgData name="S Jayaprakash ." userId="ae0f7aa9-c12c-4c22-b938-56aa64ae5809" providerId="ADAL" clId="{1CB85042-242B-46D1-8DFE-E1A63661E193}" dt="2023-09-27T09:45:36.440" v="440" actId="207"/>
          <ac:spMkLst>
            <pc:docMk/>
            <pc:sldMk cId="878797522" sldId="2147469967"/>
            <ac:spMk id="138" creationId="{BAE95395-7E81-3521-BD53-D7D3F32C34C4}"/>
          </ac:spMkLst>
        </pc:spChg>
      </pc:sldChg>
      <pc:sldChg chg="modSp mod setBg">
        <pc:chgData name="S Jayaprakash ." userId="ae0f7aa9-c12c-4c22-b938-56aa64ae5809" providerId="ADAL" clId="{1CB85042-242B-46D1-8DFE-E1A63661E193}" dt="2023-09-27T10:31:35.079" v="539" actId="108"/>
        <pc:sldMkLst>
          <pc:docMk/>
          <pc:sldMk cId="2543639948" sldId="2147469968"/>
        </pc:sldMkLst>
        <pc:spChg chg="mod">
          <ac:chgData name="S Jayaprakash ." userId="ae0f7aa9-c12c-4c22-b938-56aa64ae5809" providerId="ADAL" clId="{1CB85042-242B-46D1-8DFE-E1A63661E193}" dt="2023-09-27T10:03:23.020" v="520" actId="207"/>
          <ac:spMkLst>
            <pc:docMk/>
            <pc:sldMk cId="2543639948" sldId="2147469968"/>
            <ac:spMk id="11" creationId="{36E716A4-58D0-4307-AB3E-106F4947CDC6}"/>
          </ac:spMkLst>
        </pc:spChg>
        <pc:spChg chg="mod">
          <ac:chgData name="S Jayaprakash ." userId="ae0f7aa9-c12c-4c22-b938-56aa64ae5809" providerId="ADAL" clId="{1CB85042-242B-46D1-8DFE-E1A63661E193}" dt="2023-09-27T10:29:51.548" v="527" actId="207"/>
          <ac:spMkLst>
            <pc:docMk/>
            <pc:sldMk cId="2543639948" sldId="2147469968"/>
            <ac:spMk id="12" creationId="{AE48BB70-5F6D-43CF-9433-5962933AD0C7}"/>
          </ac:spMkLst>
        </pc:spChg>
        <pc:spChg chg="mod">
          <ac:chgData name="S Jayaprakash ." userId="ae0f7aa9-c12c-4c22-b938-56aa64ae5809" providerId="ADAL" clId="{1CB85042-242B-46D1-8DFE-E1A63661E193}" dt="2023-09-27T10:03:53.644" v="525" actId="207"/>
          <ac:spMkLst>
            <pc:docMk/>
            <pc:sldMk cId="2543639948" sldId="2147469968"/>
            <ac:spMk id="15" creationId="{6646519B-3536-389D-BD89-E709C217B5B3}"/>
          </ac:spMkLst>
        </pc:spChg>
        <pc:spChg chg="mod">
          <ac:chgData name="S Jayaprakash ." userId="ae0f7aa9-c12c-4c22-b938-56aa64ae5809" providerId="ADAL" clId="{1CB85042-242B-46D1-8DFE-E1A63661E193}" dt="2023-09-27T10:03:19.808" v="519" actId="207"/>
          <ac:spMkLst>
            <pc:docMk/>
            <pc:sldMk cId="2543639948" sldId="2147469968"/>
            <ac:spMk id="21" creationId="{A78FA710-B3EC-C6E9-1AC7-2DC3A8CA8EC9}"/>
          </ac:spMkLst>
        </pc:spChg>
        <pc:spChg chg="mod">
          <ac:chgData name="S Jayaprakash ." userId="ae0f7aa9-c12c-4c22-b938-56aa64ae5809" providerId="ADAL" clId="{1CB85042-242B-46D1-8DFE-E1A63661E193}" dt="2023-09-27T10:30:16.995" v="534" actId="207"/>
          <ac:spMkLst>
            <pc:docMk/>
            <pc:sldMk cId="2543639948" sldId="2147469968"/>
            <ac:spMk id="33" creationId="{99BEA7FF-1A12-BD11-FD77-A0B7C5439776}"/>
          </ac:spMkLst>
        </pc:spChg>
        <pc:spChg chg="mod">
          <ac:chgData name="S Jayaprakash ." userId="ae0f7aa9-c12c-4c22-b938-56aa64ae5809" providerId="ADAL" clId="{1CB85042-242B-46D1-8DFE-E1A63661E193}" dt="2023-09-27T10:30:11.456" v="533" actId="207"/>
          <ac:spMkLst>
            <pc:docMk/>
            <pc:sldMk cId="2543639948" sldId="2147469968"/>
            <ac:spMk id="36" creationId="{06CBB655-9020-034F-7648-BD8C5A71B472}"/>
          </ac:spMkLst>
        </pc:spChg>
        <pc:spChg chg="mod">
          <ac:chgData name="S Jayaprakash ." userId="ae0f7aa9-c12c-4c22-b938-56aa64ae5809" providerId="ADAL" clId="{1CB85042-242B-46D1-8DFE-E1A63661E193}" dt="2023-09-27T10:03:46.351" v="524" actId="207"/>
          <ac:spMkLst>
            <pc:docMk/>
            <pc:sldMk cId="2543639948" sldId="2147469968"/>
            <ac:spMk id="38" creationId="{402FD9E8-3899-659C-7C26-945A686ED07C}"/>
          </ac:spMkLst>
        </pc:spChg>
        <pc:spChg chg="mod">
          <ac:chgData name="S Jayaprakash ." userId="ae0f7aa9-c12c-4c22-b938-56aa64ae5809" providerId="ADAL" clId="{1CB85042-242B-46D1-8DFE-E1A63661E193}" dt="2023-09-27T10:30:20.163" v="535" actId="207"/>
          <ac:spMkLst>
            <pc:docMk/>
            <pc:sldMk cId="2543639948" sldId="2147469968"/>
            <ac:spMk id="41" creationId="{935C0881-C6DB-6703-3AE3-C3F5048A2838}"/>
          </ac:spMkLst>
        </pc:spChg>
        <pc:spChg chg="mod">
          <ac:chgData name="S Jayaprakash ." userId="ae0f7aa9-c12c-4c22-b938-56aa64ae5809" providerId="ADAL" clId="{1CB85042-242B-46D1-8DFE-E1A63661E193}" dt="2023-09-27T10:30:06.337" v="531" actId="207"/>
          <ac:spMkLst>
            <pc:docMk/>
            <pc:sldMk cId="2543639948" sldId="2147469968"/>
            <ac:spMk id="47" creationId="{5351EE67-F719-0522-63CC-E604576B03E1}"/>
          </ac:spMkLst>
        </pc:spChg>
        <pc:spChg chg="mod">
          <ac:chgData name="S Jayaprakash ." userId="ae0f7aa9-c12c-4c22-b938-56aa64ae5809" providerId="ADAL" clId="{1CB85042-242B-46D1-8DFE-E1A63661E193}" dt="2023-09-27T10:03:41.489" v="523" actId="207"/>
          <ac:spMkLst>
            <pc:docMk/>
            <pc:sldMk cId="2543639948" sldId="2147469968"/>
            <ac:spMk id="49" creationId="{91DA3064-5AFF-11FF-F361-8E62F21D606A}"/>
          </ac:spMkLst>
        </pc:spChg>
        <pc:spChg chg="mod">
          <ac:chgData name="S Jayaprakash ." userId="ae0f7aa9-c12c-4c22-b938-56aa64ae5809" providerId="ADAL" clId="{1CB85042-242B-46D1-8DFE-E1A63661E193}" dt="2023-09-27T10:30:28.199" v="537" actId="207"/>
          <ac:spMkLst>
            <pc:docMk/>
            <pc:sldMk cId="2543639948" sldId="2147469968"/>
            <ac:spMk id="51" creationId="{FED24D7B-6AD7-0374-9FE8-10FC817D6BF3}"/>
          </ac:spMkLst>
        </pc:spChg>
        <pc:spChg chg="mod">
          <ac:chgData name="S Jayaprakash ." userId="ae0f7aa9-c12c-4c22-b938-56aa64ae5809" providerId="ADAL" clId="{1CB85042-242B-46D1-8DFE-E1A63661E193}" dt="2023-09-27T10:29:54.651" v="528" actId="207"/>
          <ac:spMkLst>
            <pc:docMk/>
            <pc:sldMk cId="2543639948" sldId="2147469968"/>
            <ac:spMk id="53" creationId="{C02D68DF-41A4-3BE6-28A8-5FCAB7E64298}"/>
          </ac:spMkLst>
        </pc:spChg>
        <pc:spChg chg="mod">
          <ac:chgData name="S Jayaprakash ." userId="ae0f7aa9-c12c-4c22-b938-56aa64ae5809" providerId="ADAL" clId="{1CB85042-242B-46D1-8DFE-E1A63661E193}" dt="2023-09-27T10:03:28.869" v="521" actId="207"/>
          <ac:spMkLst>
            <pc:docMk/>
            <pc:sldMk cId="2543639948" sldId="2147469968"/>
            <ac:spMk id="55" creationId="{6723F04A-BA76-EA2C-4257-C8B5D0E1964D}"/>
          </ac:spMkLst>
        </pc:spChg>
        <pc:spChg chg="mod">
          <ac:chgData name="S Jayaprakash ." userId="ae0f7aa9-c12c-4c22-b938-56aa64ae5809" providerId="ADAL" clId="{1CB85042-242B-46D1-8DFE-E1A63661E193}" dt="2023-09-27T10:30:23.291" v="536" actId="207"/>
          <ac:spMkLst>
            <pc:docMk/>
            <pc:sldMk cId="2543639948" sldId="2147469968"/>
            <ac:spMk id="67" creationId="{9263F621-1806-FDCD-01D4-7EF4D9985578}"/>
          </ac:spMkLst>
        </pc:spChg>
        <pc:spChg chg="mod">
          <ac:chgData name="S Jayaprakash ." userId="ae0f7aa9-c12c-4c22-b938-56aa64ae5809" providerId="ADAL" clId="{1CB85042-242B-46D1-8DFE-E1A63661E193}" dt="2023-09-27T10:30:02.354" v="530" actId="207"/>
          <ac:spMkLst>
            <pc:docMk/>
            <pc:sldMk cId="2543639948" sldId="2147469968"/>
            <ac:spMk id="74" creationId="{22F83211-5EDA-B5B8-7315-28D73379CBAF}"/>
          </ac:spMkLst>
        </pc:spChg>
        <pc:spChg chg="mod">
          <ac:chgData name="S Jayaprakash ." userId="ae0f7aa9-c12c-4c22-b938-56aa64ae5809" providerId="ADAL" clId="{1CB85042-242B-46D1-8DFE-E1A63661E193}" dt="2023-09-27T10:03:34.193" v="522" actId="207"/>
          <ac:spMkLst>
            <pc:docMk/>
            <pc:sldMk cId="2543639948" sldId="2147469968"/>
            <ac:spMk id="76" creationId="{341737E7-6FCE-3BFA-2E7E-6C937D88DD1E}"/>
          </ac:spMkLst>
        </pc:spChg>
        <pc:spChg chg="mod">
          <ac:chgData name="S Jayaprakash ." userId="ae0f7aa9-c12c-4c22-b938-56aa64ae5809" providerId="ADAL" clId="{1CB85042-242B-46D1-8DFE-E1A63661E193}" dt="2023-09-27T10:31:35.079" v="539" actId="108"/>
          <ac:spMkLst>
            <pc:docMk/>
            <pc:sldMk cId="2543639948" sldId="2147469968"/>
            <ac:spMk id="89" creationId="{7413B42C-34CF-22BF-A7C0-9E46E670A643}"/>
          </ac:spMkLst>
        </pc:spChg>
      </pc:sldChg>
      <pc:sldChg chg="addSp delSp modSp mod setBg">
        <pc:chgData name="S Jayaprakash ." userId="ae0f7aa9-c12c-4c22-b938-56aa64ae5809" providerId="ADAL" clId="{1CB85042-242B-46D1-8DFE-E1A63661E193}" dt="2023-09-27T10:39:43.064" v="608" actId="1076"/>
        <pc:sldMkLst>
          <pc:docMk/>
          <pc:sldMk cId="1824723154" sldId="2147469970"/>
        </pc:sldMkLst>
        <pc:spChg chg="mod">
          <ac:chgData name="S Jayaprakash ." userId="ae0f7aa9-c12c-4c22-b938-56aa64ae5809" providerId="ADAL" clId="{1CB85042-242B-46D1-8DFE-E1A63661E193}" dt="2023-09-27T10:39:43.064" v="608" actId="1076"/>
          <ac:spMkLst>
            <pc:docMk/>
            <pc:sldMk cId="1824723154" sldId="2147469970"/>
            <ac:spMk id="2" creationId="{D0055B32-0EF9-0CCE-8847-38A65BF8E5B6}"/>
          </ac:spMkLst>
        </pc:spChg>
        <pc:spChg chg="mod">
          <ac:chgData name="S Jayaprakash ." userId="ae0f7aa9-c12c-4c22-b938-56aa64ae5809" providerId="ADAL" clId="{1CB85042-242B-46D1-8DFE-E1A63661E193}" dt="2023-09-27T10:39:37.388" v="607" actId="108"/>
          <ac:spMkLst>
            <pc:docMk/>
            <pc:sldMk cId="1824723154" sldId="2147469970"/>
            <ac:spMk id="3" creationId="{E6EF57FA-DF05-112F-49D1-51776863ECF8}"/>
          </ac:spMkLst>
        </pc:spChg>
        <pc:picChg chg="del mod">
          <ac:chgData name="S Jayaprakash ." userId="ae0f7aa9-c12c-4c22-b938-56aa64ae5809" providerId="ADAL" clId="{1CB85042-242B-46D1-8DFE-E1A63661E193}" dt="2023-09-27T10:39:02.566" v="601" actId="478"/>
          <ac:picMkLst>
            <pc:docMk/>
            <pc:sldMk cId="1824723154" sldId="2147469970"/>
            <ac:picMk id="5" creationId="{BFC7EDD2-D685-5F48-A8AA-C755A32B89B9}"/>
          </ac:picMkLst>
        </pc:picChg>
        <pc:picChg chg="add mod">
          <ac:chgData name="S Jayaprakash ." userId="ae0f7aa9-c12c-4c22-b938-56aa64ae5809" providerId="ADAL" clId="{1CB85042-242B-46D1-8DFE-E1A63661E193}" dt="2023-09-27T10:39:28.534" v="606" actId="14100"/>
          <ac:picMkLst>
            <pc:docMk/>
            <pc:sldMk cId="1824723154" sldId="2147469970"/>
            <ac:picMk id="6" creationId="{3346E517-250B-BFA4-166B-AF7D1000B6AD}"/>
          </ac:picMkLst>
        </pc:picChg>
      </pc:sldChg>
      <pc:sldChg chg="modSp mod setBg">
        <pc:chgData name="S Jayaprakash ." userId="ae0f7aa9-c12c-4c22-b938-56aa64ae5809" providerId="ADAL" clId="{1CB85042-242B-46D1-8DFE-E1A63661E193}" dt="2023-09-27T10:33:03.552" v="552" actId="14100"/>
        <pc:sldMkLst>
          <pc:docMk/>
          <pc:sldMk cId="3144802511" sldId="2147469972"/>
        </pc:sldMkLst>
        <pc:spChg chg="mod">
          <ac:chgData name="S Jayaprakash ." userId="ae0f7aa9-c12c-4c22-b938-56aa64ae5809" providerId="ADAL" clId="{1CB85042-242B-46D1-8DFE-E1A63661E193}" dt="2023-09-27T10:32:42.508" v="546" actId="108"/>
          <ac:spMkLst>
            <pc:docMk/>
            <pc:sldMk cId="3144802511" sldId="2147469972"/>
            <ac:spMk id="2" creationId="{BC90FDBF-5C41-C079-AA1F-75E40BF2DEB4}"/>
          </ac:spMkLst>
        </pc:spChg>
        <pc:picChg chg="mod">
          <ac:chgData name="S Jayaprakash ." userId="ae0f7aa9-c12c-4c22-b938-56aa64ae5809" providerId="ADAL" clId="{1CB85042-242B-46D1-8DFE-E1A63661E193}" dt="2023-09-27T10:33:03.552" v="552" actId="14100"/>
          <ac:picMkLst>
            <pc:docMk/>
            <pc:sldMk cId="3144802511" sldId="2147469972"/>
            <ac:picMk id="5" creationId="{846A090C-6B1C-334C-7C2E-A6D667259B1B}"/>
          </ac:picMkLst>
        </pc:picChg>
      </pc:sldChg>
      <pc:sldChg chg="modSp mod setBg">
        <pc:chgData name="S Jayaprakash ." userId="ae0f7aa9-c12c-4c22-b938-56aa64ae5809" providerId="ADAL" clId="{1CB85042-242B-46D1-8DFE-E1A63661E193}" dt="2023-09-27T13:24:45.529" v="994" actId="14861"/>
        <pc:sldMkLst>
          <pc:docMk/>
          <pc:sldMk cId="460556051" sldId="2147469973"/>
        </pc:sldMkLst>
        <pc:spChg chg="mod">
          <ac:chgData name="S Jayaprakash ." userId="ae0f7aa9-c12c-4c22-b938-56aa64ae5809" providerId="ADAL" clId="{1CB85042-242B-46D1-8DFE-E1A63661E193}" dt="2023-09-27T12:38:16.278" v="966" actId="108"/>
          <ac:spMkLst>
            <pc:docMk/>
            <pc:sldMk cId="460556051" sldId="2147469973"/>
            <ac:spMk id="2" creationId="{F613C18E-083F-293F-E51E-188A9F2AD320}"/>
          </ac:spMkLst>
        </pc:spChg>
        <pc:spChg chg="mod">
          <ac:chgData name="S Jayaprakash ." userId="ae0f7aa9-c12c-4c22-b938-56aa64ae5809" providerId="ADAL" clId="{1CB85042-242B-46D1-8DFE-E1A63661E193}" dt="2023-09-27T12:38:21.655" v="968" actId="207"/>
          <ac:spMkLst>
            <pc:docMk/>
            <pc:sldMk cId="460556051" sldId="2147469973"/>
            <ac:spMk id="3" creationId="{1350B65F-DC6E-A8C1-50BD-B4FF83DD8D8F}"/>
          </ac:spMkLst>
        </pc:spChg>
        <pc:picChg chg="mod">
          <ac:chgData name="S Jayaprakash ." userId="ae0f7aa9-c12c-4c22-b938-56aa64ae5809" providerId="ADAL" clId="{1CB85042-242B-46D1-8DFE-E1A63661E193}" dt="2023-09-27T13:24:45.529" v="994" actId="14861"/>
          <ac:picMkLst>
            <pc:docMk/>
            <pc:sldMk cId="460556051" sldId="2147469973"/>
            <ac:picMk id="6" creationId="{5C08E6E6-6D15-9E79-D05E-50D932B56A3D}"/>
          </ac:picMkLst>
        </pc:picChg>
      </pc:sldChg>
      <pc:sldChg chg="modSp mod setBg">
        <pc:chgData name="S Jayaprakash ." userId="ae0f7aa9-c12c-4c22-b938-56aa64ae5809" providerId="ADAL" clId="{1CB85042-242B-46D1-8DFE-E1A63661E193}" dt="2023-09-27T14:01:46.114" v="1380" actId="14861"/>
        <pc:sldMkLst>
          <pc:docMk/>
          <pc:sldMk cId="4112192589" sldId="2147469976"/>
        </pc:sldMkLst>
        <pc:spChg chg="mod">
          <ac:chgData name="S Jayaprakash ." userId="ae0f7aa9-c12c-4c22-b938-56aa64ae5809" providerId="ADAL" clId="{1CB85042-242B-46D1-8DFE-E1A63661E193}" dt="2023-09-27T14:01:31.922" v="1376" actId="108"/>
          <ac:spMkLst>
            <pc:docMk/>
            <pc:sldMk cId="4112192589" sldId="2147469976"/>
            <ac:spMk id="2" creationId="{B4AF8DF3-15EF-5B97-98CC-CE850DC12969}"/>
          </ac:spMkLst>
        </pc:spChg>
        <pc:spChg chg="mod">
          <ac:chgData name="S Jayaprakash ." userId="ae0f7aa9-c12c-4c22-b938-56aa64ae5809" providerId="ADAL" clId="{1CB85042-242B-46D1-8DFE-E1A63661E193}" dt="2023-09-27T14:01:36.583" v="1377" actId="207"/>
          <ac:spMkLst>
            <pc:docMk/>
            <pc:sldMk cId="4112192589" sldId="2147469976"/>
            <ac:spMk id="3" creationId="{F57BAE8F-A7CE-F017-7B71-DC90ACC65822}"/>
          </ac:spMkLst>
        </pc:spChg>
        <pc:picChg chg="mod">
          <ac:chgData name="S Jayaprakash ." userId="ae0f7aa9-c12c-4c22-b938-56aa64ae5809" providerId="ADAL" clId="{1CB85042-242B-46D1-8DFE-E1A63661E193}" dt="2023-09-27T14:01:46.114" v="1380" actId="14861"/>
          <ac:picMkLst>
            <pc:docMk/>
            <pc:sldMk cId="4112192589" sldId="2147469976"/>
            <ac:picMk id="6" creationId="{5B7EF87F-9374-39B2-29FB-9909AC0F4421}"/>
          </ac:picMkLst>
        </pc:picChg>
      </pc:sldChg>
      <pc:sldChg chg="modSp mod setBg">
        <pc:chgData name="S Jayaprakash ." userId="ae0f7aa9-c12c-4c22-b938-56aa64ae5809" providerId="ADAL" clId="{1CB85042-242B-46D1-8DFE-E1A63661E193}" dt="2023-09-27T13:40:36.788" v="1214" actId="207"/>
        <pc:sldMkLst>
          <pc:docMk/>
          <pc:sldMk cId="1578187938" sldId="2147469977"/>
        </pc:sldMkLst>
        <pc:spChg chg="mod">
          <ac:chgData name="S Jayaprakash ." userId="ae0f7aa9-c12c-4c22-b938-56aa64ae5809" providerId="ADAL" clId="{1CB85042-242B-46D1-8DFE-E1A63661E193}" dt="2023-09-27T13:39:42.663" v="1204" actId="108"/>
          <ac:spMkLst>
            <pc:docMk/>
            <pc:sldMk cId="1578187938" sldId="2147469977"/>
            <ac:spMk id="2" creationId="{B4AF8DF3-15EF-5B97-98CC-CE850DC12969}"/>
          </ac:spMkLst>
        </pc:spChg>
        <pc:spChg chg="mod">
          <ac:chgData name="S Jayaprakash ." userId="ae0f7aa9-c12c-4c22-b938-56aa64ae5809" providerId="ADAL" clId="{1CB85042-242B-46D1-8DFE-E1A63661E193}" dt="2023-09-27T13:40:36.788" v="1214" actId="207"/>
          <ac:spMkLst>
            <pc:docMk/>
            <pc:sldMk cId="1578187938" sldId="2147469977"/>
            <ac:spMk id="3" creationId="{F57BAE8F-A7CE-F017-7B71-DC90ACC65822}"/>
          </ac:spMkLst>
        </pc:spChg>
        <pc:picChg chg="mod">
          <ac:chgData name="S Jayaprakash ." userId="ae0f7aa9-c12c-4c22-b938-56aa64ae5809" providerId="ADAL" clId="{1CB85042-242B-46D1-8DFE-E1A63661E193}" dt="2023-09-27T13:40:27.719" v="1213" actId="14861"/>
          <ac:picMkLst>
            <pc:docMk/>
            <pc:sldMk cId="1578187938" sldId="2147469977"/>
            <ac:picMk id="5" creationId="{7B22FAA6-CEDA-5526-8CE0-7AB8443CE5C2}"/>
          </ac:picMkLst>
        </pc:picChg>
      </pc:sldChg>
      <pc:sldChg chg="addSp delSp modSp mod setBg">
        <pc:chgData name="S Jayaprakash ." userId="ae0f7aa9-c12c-4c22-b938-56aa64ae5809" providerId="ADAL" clId="{1CB85042-242B-46D1-8DFE-E1A63661E193}" dt="2023-09-27T09:38:26.071" v="419" actId="1076"/>
        <pc:sldMkLst>
          <pc:docMk/>
          <pc:sldMk cId="3581938780" sldId="2147469978"/>
        </pc:sldMkLst>
        <pc:spChg chg="mod">
          <ac:chgData name="S Jayaprakash ." userId="ae0f7aa9-c12c-4c22-b938-56aa64ae5809" providerId="ADAL" clId="{1CB85042-242B-46D1-8DFE-E1A63661E193}" dt="2023-09-22T10:07:07.476" v="36" actId="207"/>
          <ac:spMkLst>
            <pc:docMk/>
            <pc:sldMk cId="3581938780" sldId="2147469978"/>
            <ac:spMk id="2" creationId="{00000000-0000-0000-0000-000000000000}"/>
          </ac:spMkLst>
        </pc:spChg>
        <pc:spChg chg="mod">
          <ac:chgData name="S Jayaprakash ." userId="ae0f7aa9-c12c-4c22-b938-56aa64ae5809" providerId="ADAL" clId="{1CB85042-242B-46D1-8DFE-E1A63661E193}" dt="2023-09-22T10:07:52.727" v="44" actId="207"/>
          <ac:spMkLst>
            <pc:docMk/>
            <pc:sldMk cId="3581938780" sldId="2147469978"/>
            <ac:spMk id="7" creationId="{B8F8F28F-64DA-4B83-884F-C71728F8B83A}"/>
          </ac:spMkLst>
        </pc:spChg>
        <pc:picChg chg="add mod">
          <ac:chgData name="S Jayaprakash ." userId="ae0f7aa9-c12c-4c22-b938-56aa64ae5809" providerId="ADAL" clId="{1CB85042-242B-46D1-8DFE-E1A63661E193}" dt="2023-09-27T09:38:26.071" v="419" actId="1076"/>
          <ac:picMkLst>
            <pc:docMk/>
            <pc:sldMk cId="3581938780" sldId="2147469978"/>
            <ac:picMk id="4" creationId="{4DB03CC4-80C4-11EF-B1BD-EDEF5E6182EE}"/>
          </ac:picMkLst>
        </pc:picChg>
        <pc:picChg chg="del mod">
          <ac:chgData name="S Jayaprakash ." userId="ae0f7aa9-c12c-4c22-b938-56aa64ae5809" providerId="ADAL" clId="{1CB85042-242B-46D1-8DFE-E1A63661E193}" dt="2023-09-27T09:37:49.510" v="415" actId="478"/>
          <ac:picMkLst>
            <pc:docMk/>
            <pc:sldMk cId="3581938780" sldId="2147469978"/>
            <ac:picMk id="8" creationId="{0EC1D729-F461-4477-BCB3-8562BC884BDC}"/>
          </ac:picMkLst>
        </pc:picChg>
        <pc:picChg chg="del mod">
          <ac:chgData name="S Jayaprakash ." userId="ae0f7aa9-c12c-4c22-b938-56aa64ae5809" providerId="ADAL" clId="{1CB85042-242B-46D1-8DFE-E1A63661E193}" dt="2023-09-27T09:37:47.001" v="414" actId="478"/>
          <ac:picMkLst>
            <pc:docMk/>
            <pc:sldMk cId="3581938780" sldId="2147469978"/>
            <ac:picMk id="11" creationId="{105AEA45-DC07-47A1-ADA6-397D983F88C3}"/>
          </ac:picMkLst>
        </pc:picChg>
      </pc:sldChg>
      <pc:sldChg chg="modSp mod setBg">
        <pc:chgData name="S Jayaprakash ." userId="ae0f7aa9-c12c-4c22-b938-56aa64ae5809" providerId="ADAL" clId="{1CB85042-242B-46D1-8DFE-E1A63661E193}" dt="2023-09-27T13:33:12.434" v="1121" actId="1076"/>
        <pc:sldMkLst>
          <pc:docMk/>
          <pc:sldMk cId="780765577" sldId="2147469979"/>
        </pc:sldMkLst>
        <pc:spChg chg="mod">
          <ac:chgData name="S Jayaprakash ." userId="ae0f7aa9-c12c-4c22-b938-56aa64ae5809" providerId="ADAL" clId="{1CB85042-242B-46D1-8DFE-E1A63661E193}" dt="2023-09-27T13:32:17.487" v="1097" actId="108"/>
          <ac:spMkLst>
            <pc:docMk/>
            <pc:sldMk cId="780765577" sldId="2147469979"/>
            <ac:spMk id="2" creationId="{B4AF8DF3-15EF-5B97-98CC-CE850DC12969}"/>
          </ac:spMkLst>
        </pc:spChg>
        <pc:spChg chg="mod">
          <ac:chgData name="S Jayaprakash ." userId="ae0f7aa9-c12c-4c22-b938-56aa64ae5809" providerId="ADAL" clId="{1CB85042-242B-46D1-8DFE-E1A63661E193}" dt="2023-09-27T13:33:03.426" v="1120" actId="27636"/>
          <ac:spMkLst>
            <pc:docMk/>
            <pc:sldMk cId="780765577" sldId="2147469979"/>
            <ac:spMk id="3" creationId="{F57BAE8F-A7CE-F017-7B71-DC90ACC65822}"/>
          </ac:spMkLst>
        </pc:spChg>
        <pc:picChg chg="mod">
          <ac:chgData name="S Jayaprakash ." userId="ae0f7aa9-c12c-4c22-b938-56aa64ae5809" providerId="ADAL" clId="{1CB85042-242B-46D1-8DFE-E1A63661E193}" dt="2023-09-27T13:33:12.434" v="1121" actId="1076"/>
          <ac:picMkLst>
            <pc:docMk/>
            <pc:sldMk cId="780765577" sldId="2147469979"/>
            <ac:picMk id="6" creationId="{21E4CBD7-79F3-E887-CCC5-75800EEE85D5}"/>
          </ac:picMkLst>
        </pc:picChg>
      </pc:sldChg>
      <pc:sldChg chg="modSp mod setBg">
        <pc:chgData name="S Jayaprakash ." userId="ae0f7aa9-c12c-4c22-b938-56aa64ae5809" providerId="ADAL" clId="{1CB85042-242B-46D1-8DFE-E1A63661E193}" dt="2023-09-27T12:12:43.666" v="756" actId="1076"/>
        <pc:sldMkLst>
          <pc:docMk/>
          <pc:sldMk cId="1764505441" sldId="2147469980"/>
        </pc:sldMkLst>
        <pc:spChg chg="mod">
          <ac:chgData name="S Jayaprakash ." userId="ae0f7aa9-c12c-4c22-b938-56aa64ae5809" providerId="ADAL" clId="{1CB85042-242B-46D1-8DFE-E1A63661E193}" dt="2023-09-27T10:56:30.350" v="740" actId="108"/>
          <ac:spMkLst>
            <pc:docMk/>
            <pc:sldMk cId="1764505441" sldId="2147469980"/>
            <ac:spMk id="2" creationId="{396A86E8-755F-3DF1-7C08-01A22EDF2D16}"/>
          </ac:spMkLst>
        </pc:spChg>
        <pc:spChg chg="mod">
          <ac:chgData name="S Jayaprakash ." userId="ae0f7aa9-c12c-4c22-b938-56aa64ae5809" providerId="ADAL" clId="{1CB85042-242B-46D1-8DFE-E1A63661E193}" dt="2023-09-27T10:56:38.514" v="741" actId="207"/>
          <ac:spMkLst>
            <pc:docMk/>
            <pc:sldMk cId="1764505441" sldId="2147469980"/>
            <ac:spMk id="7" creationId="{F3B8CE11-FB36-FDF0-5A21-2E242B099FD9}"/>
          </ac:spMkLst>
        </pc:spChg>
        <pc:picChg chg="mod">
          <ac:chgData name="S Jayaprakash ." userId="ae0f7aa9-c12c-4c22-b938-56aa64ae5809" providerId="ADAL" clId="{1CB85042-242B-46D1-8DFE-E1A63661E193}" dt="2023-09-27T12:12:43.666" v="756" actId="1076"/>
          <ac:picMkLst>
            <pc:docMk/>
            <pc:sldMk cId="1764505441" sldId="2147469980"/>
            <ac:picMk id="5" creationId="{F308BECF-7A38-2EF1-01BC-8EDA4AE0A140}"/>
          </ac:picMkLst>
        </pc:picChg>
      </pc:sldChg>
      <pc:sldChg chg="modSp mod setBg">
        <pc:chgData name="S Jayaprakash ." userId="ae0f7aa9-c12c-4c22-b938-56aa64ae5809" providerId="ADAL" clId="{1CB85042-242B-46D1-8DFE-E1A63661E193}" dt="2023-09-27T12:19:42.285" v="807" actId="1076"/>
        <pc:sldMkLst>
          <pc:docMk/>
          <pc:sldMk cId="1312792225" sldId="2147469981"/>
        </pc:sldMkLst>
        <pc:spChg chg="mod">
          <ac:chgData name="S Jayaprakash ." userId="ae0f7aa9-c12c-4c22-b938-56aa64ae5809" providerId="ADAL" clId="{1CB85042-242B-46D1-8DFE-E1A63661E193}" dt="2023-09-27T12:19:36.597" v="805" actId="1076"/>
          <ac:spMkLst>
            <pc:docMk/>
            <pc:sldMk cId="1312792225" sldId="2147469981"/>
            <ac:spMk id="3" creationId="{8F555BC8-3E79-0415-AFF4-1E17370DB0F0}"/>
          </ac:spMkLst>
        </pc:spChg>
        <pc:picChg chg="mod">
          <ac:chgData name="S Jayaprakash ." userId="ae0f7aa9-c12c-4c22-b938-56aa64ae5809" providerId="ADAL" clId="{1CB85042-242B-46D1-8DFE-E1A63661E193}" dt="2023-09-27T12:19:42.285" v="807" actId="1076"/>
          <ac:picMkLst>
            <pc:docMk/>
            <pc:sldMk cId="1312792225" sldId="2147469981"/>
            <ac:picMk id="5" creationId="{F7300B9B-FB9B-F04A-1C2C-387C5F5B91E4}"/>
          </ac:picMkLst>
        </pc:picChg>
      </pc:sldChg>
      <pc:sldChg chg="modSp mod setBg">
        <pc:chgData name="S Jayaprakash ." userId="ae0f7aa9-c12c-4c22-b938-56aa64ae5809" providerId="ADAL" clId="{1CB85042-242B-46D1-8DFE-E1A63661E193}" dt="2023-09-27T12:20:20.192" v="815" actId="1076"/>
        <pc:sldMkLst>
          <pc:docMk/>
          <pc:sldMk cId="3629950398" sldId="2147469982"/>
        </pc:sldMkLst>
        <pc:spChg chg="mod">
          <ac:chgData name="S Jayaprakash ." userId="ae0f7aa9-c12c-4c22-b938-56aa64ae5809" providerId="ADAL" clId="{1CB85042-242B-46D1-8DFE-E1A63661E193}" dt="2023-09-27T12:20:15.828" v="813" actId="1076"/>
          <ac:spMkLst>
            <pc:docMk/>
            <pc:sldMk cId="3629950398" sldId="2147469982"/>
            <ac:spMk id="2" creationId="{8DF0229D-9AEC-ED1F-1489-7B439FE8E621}"/>
          </ac:spMkLst>
        </pc:spChg>
        <pc:picChg chg="mod">
          <ac:chgData name="S Jayaprakash ." userId="ae0f7aa9-c12c-4c22-b938-56aa64ae5809" providerId="ADAL" clId="{1CB85042-242B-46D1-8DFE-E1A63661E193}" dt="2023-09-27T12:20:20.192" v="815" actId="1076"/>
          <ac:picMkLst>
            <pc:docMk/>
            <pc:sldMk cId="3629950398" sldId="2147469982"/>
            <ac:picMk id="7" creationId="{B75FEDED-9BC9-F5CA-20A0-A7DD14F78BAB}"/>
          </ac:picMkLst>
        </pc:picChg>
      </pc:sldChg>
      <pc:sldChg chg="modSp mod setBg">
        <pc:chgData name="S Jayaprakash ." userId="ae0f7aa9-c12c-4c22-b938-56aa64ae5809" providerId="ADAL" clId="{1CB85042-242B-46D1-8DFE-E1A63661E193}" dt="2023-09-27T12:23:03.647" v="840" actId="1076"/>
        <pc:sldMkLst>
          <pc:docMk/>
          <pc:sldMk cId="1443464902" sldId="2147469983"/>
        </pc:sldMkLst>
        <pc:spChg chg="mod">
          <ac:chgData name="S Jayaprakash ." userId="ae0f7aa9-c12c-4c22-b938-56aa64ae5809" providerId="ADAL" clId="{1CB85042-242B-46D1-8DFE-E1A63661E193}" dt="2023-09-27T12:22:47.165" v="836" actId="403"/>
          <ac:spMkLst>
            <pc:docMk/>
            <pc:sldMk cId="1443464902" sldId="2147469983"/>
            <ac:spMk id="2" creationId="{E96D17A4-721E-13C6-14B2-9FF4300E5806}"/>
          </ac:spMkLst>
        </pc:spChg>
        <pc:spChg chg="mod">
          <ac:chgData name="S Jayaprakash ." userId="ae0f7aa9-c12c-4c22-b938-56aa64ae5809" providerId="ADAL" clId="{1CB85042-242B-46D1-8DFE-E1A63661E193}" dt="2023-09-27T12:23:03.647" v="840" actId="1076"/>
          <ac:spMkLst>
            <pc:docMk/>
            <pc:sldMk cId="1443464902" sldId="2147469983"/>
            <ac:spMk id="3" creationId="{91A96E2F-CA19-180C-8A18-9844062B706A}"/>
          </ac:spMkLst>
        </pc:spChg>
      </pc:sldChg>
      <pc:sldChg chg="modSp mod setBg">
        <pc:chgData name="S Jayaprakash ." userId="ae0f7aa9-c12c-4c22-b938-56aa64ae5809" providerId="ADAL" clId="{1CB85042-242B-46D1-8DFE-E1A63661E193}" dt="2023-09-27T10:45:38.144" v="644" actId="12"/>
        <pc:sldMkLst>
          <pc:docMk/>
          <pc:sldMk cId="1185390214" sldId="2147469984"/>
        </pc:sldMkLst>
        <pc:spChg chg="mod">
          <ac:chgData name="S Jayaprakash ." userId="ae0f7aa9-c12c-4c22-b938-56aa64ae5809" providerId="ADAL" clId="{1CB85042-242B-46D1-8DFE-E1A63661E193}" dt="2023-09-27T10:44:59.684" v="640" actId="207"/>
          <ac:spMkLst>
            <pc:docMk/>
            <pc:sldMk cId="1185390214" sldId="2147469984"/>
            <ac:spMk id="2" creationId="{60063C7D-F8A6-C3DD-F8A2-B2B8E272B527}"/>
          </ac:spMkLst>
        </pc:spChg>
        <pc:spChg chg="mod">
          <ac:chgData name="S Jayaprakash ." userId="ae0f7aa9-c12c-4c22-b938-56aa64ae5809" providerId="ADAL" clId="{1CB85042-242B-46D1-8DFE-E1A63661E193}" dt="2023-09-27T10:45:38.144" v="644" actId="12"/>
          <ac:spMkLst>
            <pc:docMk/>
            <pc:sldMk cId="1185390214" sldId="2147469984"/>
            <ac:spMk id="3" creationId="{DEFDA22F-DB4D-FDA2-050D-329C2A382308}"/>
          </ac:spMkLst>
        </pc:spChg>
      </pc:sldChg>
      <pc:sldChg chg="modSp mod setBg">
        <pc:chgData name="S Jayaprakash ." userId="ae0f7aa9-c12c-4c22-b938-56aa64ae5809" providerId="ADAL" clId="{1CB85042-242B-46D1-8DFE-E1A63661E193}" dt="2023-09-27T10:46:29.608" v="652" actId="207"/>
        <pc:sldMkLst>
          <pc:docMk/>
          <pc:sldMk cId="2926238659" sldId="2147469985"/>
        </pc:sldMkLst>
        <pc:spChg chg="mod">
          <ac:chgData name="S Jayaprakash ." userId="ae0f7aa9-c12c-4c22-b938-56aa64ae5809" providerId="ADAL" clId="{1CB85042-242B-46D1-8DFE-E1A63661E193}" dt="2023-09-27T10:46:01.652" v="646" actId="108"/>
          <ac:spMkLst>
            <pc:docMk/>
            <pc:sldMk cId="2926238659" sldId="2147469985"/>
            <ac:spMk id="2" creationId="{CD335524-1D17-6F2E-06FA-08C12D38D163}"/>
          </ac:spMkLst>
        </pc:spChg>
        <pc:spChg chg="mod">
          <ac:chgData name="S Jayaprakash ." userId="ae0f7aa9-c12c-4c22-b938-56aa64ae5809" providerId="ADAL" clId="{1CB85042-242B-46D1-8DFE-E1A63661E193}" dt="2023-09-27T10:46:29.608" v="652" actId="207"/>
          <ac:spMkLst>
            <pc:docMk/>
            <pc:sldMk cId="2926238659" sldId="2147469985"/>
            <ac:spMk id="3" creationId="{91BFB149-5850-6E4E-6D30-E9A0D6C5B696}"/>
          </ac:spMkLst>
        </pc:spChg>
      </pc:sldChg>
      <pc:sldChg chg="modSp mod setBg">
        <pc:chgData name="S Jayaprakash ." userId="ae0f7aa9-c12c-4c22-b938-56aa64ae5809" providerId="ADAL" clId="{1CB85042-242B-46D1-8DFE-E1A63661E193}" dt="2023-09-27T12:34:26.275" v="939" actId="14861"/>
        <pc:sldMkLst>
          <pc:docMk/>
          <pc:sldMk cId="2256950060" sldId="2147469986"/>
        </pc:sldMkLst>
        <pc:spChg chg="mod">
          <ac:chgData name="S Jayaprakash ." userId="ae0f7aa9-c12c-4c22-b938-56aa64ae5809" providerId="ADAL" clId="{1CB85042-242B-46D1-8DFE-E1A63661E193}" dt="2023-09-27T12:34:06.591" v="935" actId="108"/>
          <ac:spMkLst>
            <pc:docMk/>
            <pc:sldMk cId="2256950060" sldId="2147469986"/>
            <ac:spMk id="2" creationId="{B1F0DFD4-E2F5-B66D-07E1-F1C0EA6E645B}"/>
          </ac:spMkLst>
        </pc:spChg>
        <pc:spChg chg="mod">
          <ac:chgData name="S Jayaprakash ." userId="ae0f7aa9-c12c-4c22-b938-56aa64ae5809" providerId="ADAL" clId="{1CB85042-242B-46D1-8DFE-E1A63661E193}" dt="2023-09-27T12:34:14.142" v="936" actId="207"/>
          <ac:spMkLst>
            <pc:docMk/>
            <pc:sldMk cId="2256950060" sldId="2147469986"/>
            <ac:spMk id="3" creationId="{E4C84646-C9D8-5570-7A0C-8EEA090EB025}"/>
          </ac:spMkLst>
        </pc:spChg>
        <pc:picChg chg="mod">
          <ac:chgData name="S Jayaprakash ." userId="ae0f7aa9-c12c-4c22-b938-56aa64ae5809" providerId="ADAL" clId="{1CB85042-242B-46D1-8DFE-E1A63661E193}" dt="2023-09-27T12:34:26.275" v="939" actId="14861"/>
          <ac:picMkLst>
            <pc:docMk/>
            <pc:sldMk cId="2256950060" sldId="2147469986"/>
            <ac:picMk id="5" creationId="{158AB36E-DA99-195B-7CC5-0A729500E99C}"/>
          </ac:picMkLst>
        </pc:picChg>
      </pc:sldChg>
      <pc:sldChg chg="modSp mod setBg">
        <pc:chgData name="S Jayaprakash ." userId="ae0f7aa9-c12c-4c22-b938-56aa64ae5809" providerId="ADAL" clId="{1CB85042-242B-46D1-8DFE-E1A63661E193}" dt="2023-09-27T12:21:47.850" v="829" actId="1076"/>
        <pc:sldMkLst>
          <pc:docMk/>
          <pc:sldMk cId="3287173693" sldId="2147469987"/>
        </pc:sldMkLst>
        <pc:spChg chg="mod">
          <ac:chgData name="S Jayaprakash ." userId="ae0f7aa9-c12c-4c22-b938-56aa64ae5809" providerId="ADAL" clId="{1CB85042-242B-46D1-8DFE-E1A63661E193}" dt="2023-09-27T12:21:26.386" v="825" actId="108"/>
          <ac:spMkLst>
            <pc:docMk/>
            <pc:sldMk cId="3287173693" sldId="2147469987"/>
            <ac:spMk id="2" creationId="{113CD6DD-0A60-3ADA-C4D1-20380994B485}"/>
          </ac:spMkLst>
        </pc:spChg>
        <pc:spChg chg="mod">
          <ac:chgData name="S Jayaprakash ." userId="ae0f7aa9-c12c-4c22-b938-56aa64ae5809" providerId="ADAL" clId="{1CB85042-242B-46D1-8DFE-E1A63661E193}" dt="2023-09-27T12:21:33.419" v="826" actId="207"/>
          <ac:spMkLst>
            <pc:docMk/>
            <pc:sldMk cId="3287173693" sldId="2147469987"/>
            <ac:spMk id="9" creationId="{17B1470B-F8C5-47C0-67DB-8A82BE20116C}"/>
          </ac:spMkLst>
        </pc:spChg>
        <pc:picChg chg="mod">
          <ac:chgData name="S Jayaprakash ." userId="ae0f7aa9-c12c-4c22-b938-56aa64ae5809" providerId="ADAL" clId="{1CB85042-242B-46D1-8DFE-E1A63661E193}" dt="2023-09-27T12:21:47.850" v="829" actId="1076"/>
          <ac:picMkLst>
            <pc:docMk/>
            <pc:sldMk cId="3287173693" sldId="2147469987"/>
            <ac:picMk id="7" creationId="{0A34E64D-BEA6-EF96-DAE0-C8EFB3DD61BA}"/>
          </ac:picMkLst>
        </pc:picChg>
      </pc:sldChg>
      <pc:sldChg chg="modSp mod setBg">
        <pc:chgData name="S Jayaprakash ." userId="ae0f7aa9-c12c-4c22-b938-56aa64ae5809" providerId="ADAL" clId="{1CB85042-242B-46D1-8DFE-E1A63661E193}" dt="2023-09-27T13:50:02.139" v="1269" actId="1076"/>
        <pc:sldMkLst>
          <pc:docMk/>
          <pc:sldMk cId="3443543671" sldId="2147469988"/>
        </pc:sldMkLst>
        <pc:spChg chg="mod">
          <ac:chgData name="S Jayaprakash ." userId="ae0f7aa9-c12c-4c22-b938-56aa64ae5809" providerId="ADAL" clId="{1CB85042-242B-46D1-8DFE-E1A63661E193}" dt="2023-09-27T13:48:35.951" v="1252" actId="207"/>
          <ac:spMkLst>
            <pc:docMk/>
            <pc:sldMk cId="3443543671" sldId="2147469988"/>
            <ac:spMk id="2" creationId="{938E5D04-93D2-BBF8-70BE-9531A49C84DB}"/>
          </ac:spMkLst>
        </pc:spChg>
        <pc:spChg chg="mod">
          <ac:chgData name="S Jayaprakash ." userId="ae0f7aa9-c12c-4c22-b938-56aa64ae5809" providerId="ADAL" clId="{1CB85042-242B-46D1-8DFE-E1A63661E193}" dt="2023-09-27T13:50:02.139" v="1269" actId="1076"/>
          <ac:spMkLst>
            <pc:docMk/>
            <pc:sldMk cId="3443543671" sldId="2147469988"/>
            <ac:spMk id="3" creationId="{AB523C5F-B01D-F520-5F26-8127839239C6}"/>
          </ac:spMkLst>
        </pc:spChg>
        <pc:spChg chg="mod">
          <ac:chgData name="S Jayaprakash ." userId="ae0f7aa9-c12c-4c22-b938-56aa64ae5809" providerId="ADAL" clId="{1CB85042-242B-46D1-8DFE-E1A63661E193}" dt="2023-09-27T13:49:48.492" v="1267" actId="1076"/>
          <ac:spMkLst>
            <pc:docMk/>
            <pc:sldMk cId="3443543671" sldId="2147469988"/>
            <ac:spMk id="5" creationId="{7A0EDDD2-9561-C4AC-9261-9846C60CAB9B}"/>
          </ac:spMkLst>
        </pc:spChg>
        <pc:spChg chg="mod">
          <ac:chgData name="S Jayaprakash ." userId="ae0f7aa9-c12c-4c22-b938-56aa64ae5809" providerId="ADAL" clId="{1CB85042-242B-46D1-8DFE-E1A63661E193}" dt="2023-09-27T13:49:12.409" v="1262" actId="1076"/>
          <ac:spMkLst>
            <pc:docMk/>
            <pc:sldMk cId="3443543671" sldId="2147469988"/>
            <ac:spMk id="8" creationId="{80A9162A-CA24-0EFC-AAB9-07CB6427FCED}"/>
          </ac:spMkLst>
        </pc:spChg>
        <pc:picChg chg="mod">
          <ac:chgData name="S Jayaprakash ." userId="ae0f7aa9-c12c-4c22-b938-56aa64ae5809" providerId="ADAL" clId="{1CB85042-242B-46D1-8DFE-E1A63661E193}" dt="2023-09-27T13:49:51.581" v="1268" actId="1076"/>
          <ac:picMkLst>
            <pc:docMk/>
            <pc:sldMk cId="3443543671" sldId="2147469988"/>
            <ac:picMk id="7" creationId="{FB6C36DB-52AC-879C-5AF9-245AAAC5714A}"/>
          </ac:picMkLst>
        </pc:picChg>
      </pc:sldChg>
      <pc:sldChg chg="modSp mod setBg">
        <pc:chgData name="S Jayaprakash ." userId="ae0f7aa9-c12c-4c22-b938-56aa64ae5809" providerId="ADAL" clId="{1CB85042-242B-46D1-8DFE-E1A63661E193}" dt="2023-09-27T13:53:06.504" v="1299"/>
        <pc:sldMkLst>
          <pc:docMk/>
          <pc:sldMk cId="3128142997" sldId="2147469989"/>
        </pc:sldMkLst>
        <pc:spChg chg="mod">
          <ac:chgData name="S Jayaprakash ." userId="ae0f7aa9-c12c-4c22-b938-56aa64ae5809" providerId="ADAL" clId="{1CB85042-242B-46D1-8DFE-E1A63661E193}" dt="2023-09-27T13:53:00.851" v="1298" actId="108"/>
          <ac:spMkLst>
            <pc:docMk/>
            <pc:sldMk cId="3128142997" sldId="2147469989"/>
            <ac:spMk id="2" creationId="{BD911B57-C3D0-9D65-1535-24758D93BD69}"/>
          </ac:spMkLst>
        </pc:spChg>
      </pc:sldChg>
      <pc:sldChg chg="modSp mod setBg">
        <pc:chgData name="S Jayaprakash ." userId="ae0f7aa9-c12c-4c22-b938-56aa64ae5809" providerId="ADAL" clId="{1CB85042-242B-46D1-8DFE-E1A63661E193}" dt="2023-09-27T12:37:58.968" v="965" actId="403"/>
        <pc:sldMkLst>
          <pc:docMk/>
          <pc:sldMk cId="2778571124" sldId="2147469990"/>
        </pc:sldMkLst>
        <pc:spChg chg="mod">
          <ac:chgData name="S Jayaprakash ." userId="ae0f7aa9-c12c-4c22-b938-56aa64ae5809" providerId="ADAL" clId="{1CB85042-242B-46D1-8DFE-E1A63661E193}" dt="2023-09-27T12:37:47.961" v="961" actId="108"/>
          <ac:spMkLst>
            <pc:docMk/>
            <pc:sldMk cId="2778571124" sldId="2147469990"/>
            <ac:spMk id="2" creationId="{877BBB4C-972B-D3C5-3A78-D3F44F764B85}"/>
          </ac:spMkLst>
        </pc:spChg>
        <pc:spChg chg="mod">
          <ac:chgData name="S Jayaprakash ." userId="ae0f7aa9-c12c-4c22-b938-56aa64ae5809" providerId="ADAL" clId="{1CB85042-242B-46D1-8DFE-E1A63661E193}" dt="2023-09-27T12:37:58.968" v="965" actId="403"/>
          <ac:spMkLst>
            <pc:docMk/>
            <pc:sldMk cId="2778571124" sldId="2147469990"/>
            <ac:spMk id="3" creationId="{71DD1436-49F0-81B7-3B07-D19FF5F6183A}"/>
          </ac:spMkLst>
        </pc:spChg>
      </pc:sldChg>
      <pc:sldChg chg="modSp mod setBg">
        <pc:chgData name="S Jayaprakash ." userId="ae0f7aa9-c12c-4c22-b938-56aa64ae5809" providerId="ADAL" clId="{1CB85042-242B-46D1-8DFE-E1A63661E193}" dt="2023-09-27T13:45:49.390" v="1221"/>
        <pc:sldMkLst>
          <pc:docMk/>
          <pc:sldMk cId="3898493770" sldId="2147469991"/>
        </pc:sldMkLst>
        <pc:spChg chg="mod">
          <ac:chgData name="S Jayaprakash ." userId="ae0f7aa9-c12c-4c22-b938-56aa64ae5809" providerId="ADAL" clId="{1CB85042-242B-46D1-8DFE-E1A63661E193}" dt="2023-09-27T13:45:37.385" v="1218" actId="108"/>
          <ac:spMkLst>
            <pc:docMk/>
            <pc:sldMk cId="3898493770" sldId="2147469991"/>
            <ac:spMk id="2" creationId="{B0D7A51A-195D-076C-C517-21E9EE17090F}"/>
          </ac:spMkLst>
        </pc:spChg>
        <pc:spChg chg="mod">
          <ac:chgData name="S Jayaprakash ." userId="ae0f7aa9-c12c-4c22-b938-56aa64ae5809" providerId="ADAL" clId="{1CB85042-242B-46D1-8DFE-E1A63661E193}" dt="2023-09-27T13:45:43.318" v="1220" actId="207"/>
          <ac:spMkLst>
            <pc:docMk/>
            <pc:sldMk cId="3898493770" sldId="2147469991"/>
            <ac:spMk id="3" creationId="{5DC5FB56-2A0F-BE62-2974-32964E953B02}"/>
          </ac:spMkLst>
        </pc:spChg>
      </pc:sldChg>
      <pc:sldChg chg="modSp mod setBg">
        <pc:chgData name="S Jayaprakash ." userId="ae0f7aa9-c12c-4c22-b938-56aa64ae5809" providerId="ADAL" clId="{1CB85042-242B-46D1-8DFE-E1A63661E193}" dt="2023-09-27T13:46:36.653" v="1227" actId="122"/>
        <pc:sldMkLst>
          <pc:docMk/>
          <pc:sldMk cId="3033542677" sldId="2147469992"/>
        </pc:sldMkLst>
        <pc:spChg chg="mod">
          <ac:chgData name="S Jayaprakash ." userId="ae0f7aa9-c12c-4c22-b938-56aa64ae5809" providerId="ADAL" clId="{1CB85042-242B-46D1-8DFE-E1A63661E193}" dt="2023-09-27T13:46:36.653" v="1227" actId="122"/>
          <ac:spMkLst>
            <pc:docMk/>
            <pc:sldMk cId="3033542677" sldId="2147469992"/>
            <ac:spMk id="2" creationId="{73F30CD7-5B35-EE1D-516D-946329C57E17}"/>
          </ac:spMkLst>
        </pc:spChg>
        <pc:picChg chg="mod">
          <ac:chgData name="S Jayaprakash ." userId="ae0f7aa9-c12c-4c22-b938-56aa64ae5809" providerId="ADAL" clId="{1CB85042-242B-46D1-8DFE-E1A63661E193}" dt="2023-09-27T13:46:32.510" v="1226" actId="1076"/>
          <ac:picMkLst>
            <pc:docMk/>
            <pc:sldMk cId="3033542677" sldId="2147469992"/>
            <ac:picMk id="11" creationId="{4BA402B2-1784-4F94-C696-BF020B69A285}"/>
          </ac:picMkLst>
        </pc:picChg>
      </pc:sldChg>
      <pc:sldChg chg="modSp mod setBg">
        <pc:chgData name="S Jayaprakash ." userId="ae0f7aa9-c12c-4c22-b938-56aa64ae5809" providerId="ADAL" clId="{1CB85042-242B-46D1-8DFE-E1A63661E193}" dt="2023-09-27T13:58:22.396" v="1351"/>
        <pc:sldMkLst>
          <pc:docMk/>
          <pc:sldMk cId="679295644" sldId="2147469993"/>
        </pc:sldMkLst>
        <pc:spChg chg="mod">
          <ac:chgData name="S Jayaprakash ." userId="ae0f7aa9-c12c-4c22-b938-56aa64ae5809" providerId="ADAL" clId="{1CB85042-242B-46D1-8DFE-E1A63661E193}" dt="2023-09-27T13:58:14.508" v="1349" actId="14100"/>
          <ac:spMkLst>
            <pc:docMk/>
            <pc:sldMk cId="679295644" sldId="2147469993"/>
            <ac:spMk id="2" creationId="{A5D51805-7506-13CC-0A50-81AB977CDCEE}"/>
          </ac:spMkLst>
        </pc:spChg>
        <pc:spChg chg="mod">
          <ac:chgData name="S Jayaprakash ." userId="ae0f7aa9-c12c-4c22-b938-56aa64ae5809" providerId="ADAL" clId="{1CB85042-242B-46D1-8DFE-E1A63661E193}" dt="2023-09-27T13:58:18.274" v="1350" actId="207"/>
          <ac:spMkLst>
            <pc:docMk/>
            <pc:sldMk cId="679295644" sldId="2147469993"/>
            <ac:spMk id="3" creationId="{2B8BD507-4705-C9E9-7E57-B50E617DCE61}"/>
          </ac:spMkLst>
        </pc:spChg>
      </pc:sldChg>
      <pc:sldChg chg="modSp mod setBg">
        <pc:chgData name="S Jayaprakash ." userId="ae0f7aa9-c12c-4c22-b938-56aa64ae5809" providerId="ADAL" clId="{1CB85042-242B-46D1-8DFE-E1A63661E193}" dt="2023-09-27T13:54:10.363" v="1309" actId="1076"/>
        <pc:sldMkLst>
          <pc:docMk/>
          <pc:sldMk cId="975246393" sldId="2147469994"/>
        </pc:sldMkLst>
        <pc:spChg chg="mod">
          <ac:chgData name="S Jayaprakash ." userId="ae0f7aa9-c12c-4c22-b938-56aa64ae5809" providerId="ADAL" clId="{1CB85042-242B-46D1-8DFE-E1A63661E193}" dt="2023-09-27T13:53:45.718" v="1303" actId="108"/>
          <ac:spMkLst>
            <pc:docMk/>
            <pc:sldMk cId="975246393" sldId="2147469994"/>
            <ac:spMk id="2" creationId="{1940E5E4-2BF7-6E57-F55C-43677BCA457E}"/>
          </ac:spMkLst>
        </pc:spChg>
        <pc:spChg chg="mod">
          <ac:chgData name="S Jayaprakash ." userId="ae0f7aa9-c12c-4c22-b938-56aa64ae5809" providerId="ADAL" clId="{1CB85042-242B-46D1-8DFE-E1A63661E193}" dt="2023-09-27T13:53:50.450" v="1305" actId="207"/>
          <ac:spMkLst>
            <pc:docMk/>
            <pc:sldMk cId="975246393" sldId="2147469994"/>
            <ac:spMk id="4" creationId="{E9DA5A0E-D534-1C8C-DA54-3A654F486F48}"/>
          </ac:spMkLst>
        </pc:spChg>
        <pc:picChg chg="mod">
          <ac:chgData name="S Jayaprakash ." userId="ae0f7aa9-c12c-4c22-b938-56aa64ae5809" providerId="ADAL" clId="{1CB85042-242B-46D1-8DFE-E1A63661E193}" dt="2023-09-27T13:54:10.363" v="1309" actId="1076"/>
          <ac:picMkLst>
            <pc:docMk/>
            <pc:sldMk cId="975246393" sldId="2147469994"/>
            <ac:picMk id="7" creationId="{76E6DA22-184A-B9A4-E0AD-EF5D2C8E18DC}"/>
          </ac:picMkLst>
        </pc:picChg>
      </pc:sldChg>
      <pc:sldChg chg="modSp mod setBg">
        <pc:chgData name="S Jayaprakash ." userId="ae0f7aa9-c12c-4c22-b938-56aa64ae5809" providerId="ADAL" clId="{1CB85042-242B-46D1-8DFE-E1A63661E193}" dt="2023-09-27T13:55:34.870" v="1324" actId="27636"/>
        <pc:sldMkLst>
          <pc:docMk/>
          <pc:sldMk cId="3733244529" sldId="2147469995"/>
        </pc:sldMkLst>
        <pc:spChg chg="mod">
          <ac:chgData name="S Jayaprakash ." userId="ae0f7aa9-c12c-4c22-b938-56aa64ae5809" providerId="ADAL" clId="{1CB85042-242B-46D1-8DFE-E1A63661E193}" dt="2023-09-27T13:55:21.006" v="1320" actId="207"/>
          <ac:spMkLst>
            <pc:docMk/>
            <pc:sldMk cId="3733244529" sldId="2147469995"/>
            <ac:spMk id="2" creationId="{1940E5E4-2BF7-6E57-F55C-43677BCA457E}"/>
          </ac:spMkLst>
        </pc:spChg>
        <pc:spChg chg="mod">
          <ac:chgData name="S Jayaprakash ." userId="ae0f7aa9-c12c-4c22-b938-56aa64ae5809" providerId="ADAL" clId="{1CB85042-242B-46D1-8DFE-E1A63661E193}" dt="2023-09-27T13:55:34.870" v="1324" actId="27636"/>
          <ac:spMkLst>
            <pc:docMk/>
            <pc:sldMk cId="3733244529" sldId="2147469995"/>
            <ac:spMk id="4" creationId="{E9DA5A0E-D534-1C8C-DA54-3A654F486F48}"/>
          </ac:spMkLst>
        </pc:spChg>
      </pc:sldChg>
      <pc:sldChg chg="addSp delSp modSp mod setBg">
        <pc:chgData name="S Jayaprakash ." userId="ae0f7aa9-c12c-4c22-b938-56aa64ae5809" providerId="ADAL" clId="{1CB85042-242B-46D1-8DFE-E1A63661E193}" dt="2023-09-27T10:38:04.862" v="592" actId="1076"/>
        <pc:sldMkLst>
          <pc:docMk/>
          <pc:sldMk cId="1752266053" sldId="2147469996"/>
        </pc:sldMkLst>
        <pc:spChg chg="mod">
          <ac:chgData name="S Jayaprakash ." userId="ae0f7aa9-c12c-4c22-b938-56aa64ae5809" providerId="ADAL" clId="{1CB85042-242B-46D1-8DFE-E1A63661E193}" dt="2023-09-27T10:33:20.892" v="553" actId="108"/>
          <ac:spMkLst>
            <pc:docMk/>
            <pc:sldMk cId="1752266053" sldId="2147469996"/>
            <ac:spMk id="3" creationId="{E6EF57FA-DF05-112F-49D1-51776863ECF8}"/>
          </ac:spMkLst>
        </pc:spChg>
        <pc:spChg chg="mod">
          <ac:chgData name="S Jayaprakash ." userId="ae0f7aa9-c12c-4c22-b938-56aa64ae5809" providerId="ADAL" clId="{1CB85042-242B-46D1-8DFE-E1A63661E193}" dt="2023-09-27T10:38:04.862" v="592" actId="1076"/>
          <ac:spMkLst>
            <pc:docMk/>
            <pc:sldMk cId="1752266053" sldId="2147469996"/>
            <ac:spMk id="6" creationId="{454D10CB-545C-596B-1765-966A1DD0DEAE}"/>
          </ac:spMkLst>
        </pc:spChg>
        <pc:spChg chg="add mod">
          <ac:chgData name="S Jayaprakash ." userId="ae0f7aa9-c12c-4c22-b938-56aa64ae5809" providerId="ADAL" clId="{1CB85042-242B-46D1-8DFE-E1A63661E193}" dt="2023-09-27T10:37:50.802" v="591" actId="20577"/>
          <ac:spMkLst>
            <pc:docMk/>
            <pc:sldMk cId="1752266053" sldId="2147469996"/>
            <ac:spMk id="12" creationId="{6B834EDA-C689-D647-97EE-997A6B500585}"/>
          </ac:spMkLst>
        </pc:spChg>
        <pc:picChg chg="add del mod">
          <ac:chgData name="S Jayaprakash ." userId="ae0f7aa9-c12c-4c22-b938-56aa64ae5809" providerId="ADAL" clId="{1CB85042-242B-46D1-8DFE-E1A63661E193}" dt="2023-09-27T10:34:48.593" v="559" actId="478"/>
          <ac:picMkLst>
            <pc:docMk/>
            <pc:sldMk cId="1752266053" sldId="2147469996"/>
            <ac:picMk id="4" creationId="{117684E0-DD93-2F48-747A-C66714340141}"/>
          </ac:picMkLst>
        </pc:picChg>
        <pc:picChg chg="add del mod">
          <ac:chgData name="S Jayaprakash ." userId="ae0f7aa9-c12c-4c22-b938-56aa64ae5809" providerId="ADAL" clId="{1CB85042-242B-46D1-8DFE-E1A63661E193}" dt="2023-09-27T10:35:40.294" v="571" actId="478"/>
          <ac:picMkLst>
            <pc:docMk/>
            <pc:sldMk cId="1752266053" sldId="2147469996"/>
            <ac:picMk id="7" creationId="{72DB46A7-F73C-23FF-8BB4-AEA88A895F22}"/>
          </ac:picMkLst>
        </pc:picChg>
        <pc:picChg chg="del">
          <ac:chgData name="S Jayaprakash ." userId="ae0f7aa9-c12c-4c22-b938-56aa64ae5809" providerId="ADAL" clId="{1CB85042-242B-46D1-8DFE-E1A63661E193}" dt="2023-09-27T10:33:29.733" v="555" actId="478"/>
          <ac:picMkLst>
            <pc:docMk/>
            <pc:sldMk cId="1752266053" sldId="2147469996"/>
            <ac:picMk id="8" creationId="{828C2112-6AAB-22ED-6C6F-D02969DAE22C}"/>
          </ac:picMkLst>
        </pc:picChg>
        <pc:picChg chg="add mod">
          <ac:chgData name="S Jayaprakash ." userId="ae0f7aa9-c12c-4c22-b938-56aa64ae5809" providerId="ADAL" clId="{1CB85042-242B-46D1-8DFE-E1A63661E193}" dt="2023-09-27T10:37:11.508" v="583" actId="1076"/>
          <ac:picMkLst>
            <pc:docMk/>
            <pc:sldMk cId="1752266053" sldId="2147469996"/>
            <ac:picMk id="10" creationId="{3B9F7A8A-EDC4-DA44-3144-D02D4A1353AF}"/>
          </ac:picMkLst>
        </pc:picChg>
      </pc:sldChg>
      <pc:sldChg chg="modSp mod setBg">
        <pc:chgData name="S Jayaprakash ." userId="ae0f7aa9-c12c-4c22-b938-56aa64ae5809" providerId="ADAL" clId="{1CB85042-242B-46D1-8DFE-E1A63661E193}" dt="2023-09-27T13:29:44.989" v="1046" actId="1076"/>
        <pc:sldMkLst>
          <pc:docMk/>
          <pc:sldMk cId="140527681" sldId="2147469998"/>
        </pc:sldMkLst>
        <pc:spChg chg="mod">
          <ac:chgData name="S Jayaprakash ." userId="ae0f7aa9-c12c-4c22-b938-56aa64ae5809" providerId="ADAL" clId="{1CB85042-242B-46D1-8DFE-E1A63661E193}" dt="2023-09-27T13:29:15.022" v="1037" actId="108"/>
          <ac:spMkLst>
            <pc:docMk/>
            <pc:sldMk cId="140527681" sldId="2147469998"/>
            <ac:spMk id="2" creationId="{B4AF8DF3-15EF-5B97-98CC-CE850DC12969}"/>
          </ac:spMkLst>
        </pc:spChg>
        <pc:spChg chg="mod">
          <ac:chgData name="S Jayaprakash ." userId="ae0f7aa9-c12c-4c22-b938-56aa64ae5809" providerId="ADAL" clId="{1CB85042-242B-46D1-8DFE-E1A63661E193}" dt="2023-09-27T13:29:33.164" v="1043" actId="5793"/>
          <ac:spMkLst>
            <pc:docMk/>
            <pc:sldMk cId="140527681" sldId="2147469998"/>
            <ac:spMk id="3" creationId="{F57BAE8F-A7CE-F017-7B71-DC90ACC65822}"/>
          </ac:spMkLst>
        </pc:spChg>
        <pc:picChg chg="mod">
          <ac:chgData name="S Jayaprakash ." userId="ae0f7aa9-c12c-4c22-b938-56aa64ae5809" providerId="ADAL" clId="{1CB85042-242B-46D1-8DFE-E1A63661E193}" dt="2023-09-27T13:29:44.989" v="1046" actId="1076"/>
          <ac:picMkLst>
            <pc:docMk/>
            <pc:sldMk cId="140527681" sldId="2147469998"/>
            <ac:picMk id="6" creationId="{D07673FE-E578-ED1B-86FE-CE14FD082D64}"/>
          </ac:picMkLst>
        </pc:picChg>
      </pc:sldChg>
      <pc:sldChg chg="modSp mod setBg">
        <pc:chgData name="S Jayaprakash ." userId="ae0f7aa9-c12c-4c22-b938-56aa64ae5809" providerId="ADAL" clId="{1CB85042-242B-46D1-8DFE-E1A63661E193}" dt="2023-09-27T13:31:19.813" v="1085" actId="1076"/>
        <pc:sldMkLst>
          <pc:docMk/>
          <pc:sldMk cId="2388641726" sldId="2147469999"/>
        </pc:sldMkLst>
        <pc:spChg chg="mod">
          <ac:chgData name="S Jayaprakash ." userId="ae0f7aa9-c12c-4c22-b938-56aa64ae5809" providerId="ADAL" clId="{1CB85042-242B-46D1-8DFE-E1A63661E193}" dt="2023-09-27T13:30:14.144" v="1065" actId="27636"/>
          <ac:spMkLst>
            <pc:docMk/>
            <pc:sldMk cId="2388641726" sldId="2147469999"/>
            <ac:spMk id="2" creationId="{B4AF8DF3-15EF-5B97-98CC-CE850DC12969}"/>
          </ac:spMkLst>
        </pc:spChg>
        <pc:spChg chg="mod">
          <ac:chgData name="S Jayaprakash ." userId="ae0f7aa9-c12c-4c22-b938-56aa64ae5809" providerId="ADAL" clId="{1CB85042-242B-46D1-8DFE-E1A63661E193}" dt="2023-09-27T13:30:56.094" v="1072" actId="5793"/>
          <ac:spMkLst>
            <pc:docMk/>
            <pc:sldMk cId="2388641726" sldId="2147469999"/>
            <ac:spMk id="3" creationId="{F57BAE8F-A7CE-F017-7B71-DC90ACC65822}"/>
          </ac:spMkLst>
        </pc:spChg>
        <pc:spChg chg="mod">
          <ac:chgData name="S Jayaprakash ." userId="ae0f7aa9-c12c-4c22-b938-56aa64ae5809" providerId="ADAL" clId="{1CB85042-242B-46D1-8DFE-E1A63661E193}" dt="2023-09-27T13:31:19.813" v="1085" actId="1076"/>
          <ac:spMkLst>
            <pc:docMk/>
            <pc:sldMk cId="2388641726" sldId="2147469999"/>
            <ac:spMk id="5" creationId="{26C59278-4118-7D26-22B4-DBB919BE02A9}"/>
          </ac:spMkLst>
        </pc:spChg>
      </pc:sldChg>
      <pc:sldChg chg="modSp mod setBg">
        <pc:chgData name="S Jayaprakash ." userId="ae0f7aa9-c12c-4c22-b938-56aa64ae5809" providerId="ADAL" clId="{1CB85042-242B-46D1-8DFE-E1A63661E193}" dt="2023-09-27T13:32:03.091" v="1096" actId="14100"/>
        <pc:sldMkLst>
          <pc:docMk/>
          <pc:sldMk cId="3087653874" sldId="2147470000"/>
        </pc:sldMkLst>
        <pc:spChg chg="mod">
          <ac:chgData name="S Jayaprakash ." userId="ae0f7aa9-c12c-4c22-b938-56aa64ae5809" providerId="ADAL" clId="{1CB85042-242B-46D1-8DFE-E1A63661E193}" dt="2023-09-27T13:31:36.884" v="1087" actId="27636"/>
          <ac:spMkLst>
            <pc:docMk/>
            <pc:sldMk cId="3087653874" sldId="2147470000"/>
            <ac:spMk id="2" creationId="{B4AF8DF3-15EF-5B97-98CC-CE850DC12969}"/>
          </ac:spMkLst>
        </pc:spChg>
        <pc:spChg chg="mod">
          <ac:chgData name="S Jayaprakash ." userId="ae0f7aa9-c12c-4c22-b938-56aa64ae5809" providerId="ADAL" clId="{1CB85042-242B-46D1-8DFE-E1A63661E193}" dt="2023-09-27T13:32:03.091" v="1096" actId="14100"/>
          <ac:spMkLst>
            <pc:docMk/>
            <pc:sldMk cId="3087653874" sldId="2147470000"/>
            <ac:spMk id="3" creationId="{F57BAE8F-A7CE-F017-7B71-DC90ACC65822}"/>
          </ac:spMkLst>
        </pc:spChg>
        <pc:spChg chg="mod">
          <ac:chgData name="S Jayaprakash ." userId="ae0f7aa9-c12c-4c22-b938-56aa64ae5809" providerId="ADAL" clId="{1CB85042-242B-46D1-8DFE-E1A63661E193}" dt="2023-09-27T13:31:42.064" v="1089" actId="207"/>
          <ac:spMkLst>
            <pc:docMk/>
            <pc:sldMk cId="3087653874" sldId="2147470000"/>
            <ac:spMk id="10" creationId="{F0327131-A223-D6E6-3B03-6EEBC09C02DF}"/>
          </ac:spMkLst>
        </pc:spChg>
        <pc:picChg chg="mod">
          <ac:chgData name="S Jayaprakash ." userId="ae0f7aa9-c12c-4c22-b938-56aa64ae5809" providerId="ADAL" clId="{1CB85042-242B-46D1-8DFE-E1A63661E193}" dt="2023-09-27T13:31:49.702" v="1091" actId="14861"/>
          <ac:picMkLst>
            <pc:docMk/>
            <pc:sldMk cId="3087653874" sldId="2147470000"/>
            <ac:picMk id="6" creationId="{E75B53DE-FDFE-3B0D-A95E-4174C712581B}"/>
          </ac:picMkLst>
        </pc:picChg>
      </pc:sldChg>
      <pc:sldChg chg="modSp mod setBg">
        <pc:chgData name="S Jayaprakash ." userId="ae0f7aa9-c12c-4c22-b938-56aa64ae5809" providerId="ADAL" clId="{1CB85042-242B-46D1-8DFE-E1A63661E193}" dt="2023-09-27T13:36:09.465" v="1158" actId="1076"/>
        <pc:sldMkLst>
          <pc:docMk/>
          <pc:sldMk cId="3089720283" sldId="2147470001"/>
        </pc:sldMkLst>
        <pc:spChg chg="mod">
          <ac:chgData name="S Jayaprakash ." userId="ae0f7aa9-c12c-4c22-b938-56aa64ae5809" providerId="ADAL" clId="{1CB85042-242B-46D1-8DFE-E1A63661E193}" dt="2023-09-27T13:36:01.374" v="1156" actId="108"/>
          <ac:spMkLst>
            <pc:docMk/>
            <pc:sldMk cId="3089720283" sldId="2147470001"/>
            <ac:spMk id="2" creationId="{B4AF8DF3-15EF-5B97-98CC-CE850DC12969}"/>
          </ac:spMkLst>
        </pc:spChg>
        <pc:spChg chg="mod">
          <ac:chgData name="S Jayaprakash ." userId="ae0f7aa9-c12c-4c22-b938-56aa64ae5809" providerId="ADAL" clId="{1CB85042-242B-46D1-8DFE-E1A63661E193}" dt="2023-09-27T13:36:09.465" v="1158" actId="1076"/>
          <ac:spMkLst>
            <pc:docMk/>
            <pc:sldMk cId="3089720283" sldId="2147470001"/>
            <ac:spMk id="5" creationId="{13ED4187-3FCE-F6AA-DF69-514245E71D05}"/>
          </ac:spMkLst>
        </pc:spChg>
      </pc:sldChg>
      <pc:sldChg chg="modSp mod setBg">
        <pc:chgData name="S Jayaprakash ." userId="ae0f7aa9-c12c-4c22-b938-56aa64ae5809" providerId="ADAL" clId="{1CB85042-242B-46D1-8DFE-E1A63661E193}" dt="2023-09-27T13:34:06.895" v="1133" actId="1076"/>
        <pc:sldMkLst>
          <pc:docMk/>
          <pc:sldMk cId="296303622" sldId="2147470002"/>
        </pc:sldMkLst>
        <pc:spChg chg="mod">
          <ac:chgData name="S Jayaprakash ." userId="ae0f7aa9-c12c-4c22-b938-56aa64ae5809" providerId="ADAL" clId="{1CB85042-242B-46D1-8DFE-E1A63661E193}" dt="2023-09-27T13:33:54.353" v="1130" actId="108"/>
          <ac:spMkLst>
            <pc:docMk/>
            <pc:sldMk cId="296303622" sldId="2147470002"/>
            <ac:spMk id="2" creationId="{B4AF8DF3-15EF-5B97-98CC-CE850DC12969}"/>
          </ac:spMkLst>
        </pc:spChg>
        <pc:spChg chg="mod">
          <ac:chgData name="S Jayaprakash ." userId="ae0f7aa9-c12c-4c22-b938-56aa64ae5809" providerId="ADAL" clId="{1CB85042-242B-46D1-8DFE-E1A63661E193}" dt="2023-09-27T13:34:06.895" v="1133" actId="1076"/>
          <ac:spMkLst>
            <pc:docMk/>
            <pc:sldMk cId="296303622" sldId="2147470002"/>
            <ac:spMk id="5" creationId="{D875E4E1-D115-23C2-D0A7-2D1CEDE0B81F}"/>
          </ac:spMkLst>
        </pc:spChg>
      </pc:sldChg>
      <pc:sldChg chg="modSp mod setBg">
        <pc:chgData name="S Jayaprakash ." userId="ae0f7aa9-c12c-4c22-b938-56aa64ae5809" providerId="ADAL" clId="{1CB85042-242B-46D1-8DFE-E1A63661E193}" dt="2023-09-27T13:34:58.635" v="1141" actId="1076"/>
        <pc:sldMkLst>
          <pc:docMk/>
          <pc:sldMk cId="3666362431" sldId="2147470003"/>
        </pc:sldMkLst>
        <pc:spChg chg="mod">
          <ac:chgData name="S Jayaprakash ." userId="ae0f7aa9-c12c-4c22-b938-56aa64ae5809" providerId="ADAL" clId="{1CB85042-242B-46D1-8DFE-E1A63661E193}" dt="2023-09-27T13:34:35.743" v="1134" actId="108"/>
          <ac:spMkLst>
            <pc:docMk/>
            <pc:sldMk cId="3666362431" sldId="2147470003"/>
            <ac:spMk id="2" creationId="{B4AF8DF3-15EF-5B97-98CC-CE850DC12969}"/>
          </ac:spMkLst>
        </pc:spChg>
        <pc:spChg chg="mod">
          <ac:chgData name="S Jayaprakash ." userId="ae0f7aa9-c12c-4c22-b938-56aa64ae5809" providerId="ADAL" clId="{1CB85042-242B-46D1-8DFE-E1A63661E193}" dt="2023-09-27T13:34:41.673" v="1136" actId="207"/>
          <ac:spMkLst>
            <pc:docMk/>
            <pc:sldMk cId="3666362431" sldId="2147470003"/>
            <ac:spMk id="5" creationId="{D875E4E1-D115-23C2-D0A7-2D1CEDE0B81F}"/>
          </ac:spMkLst>
        </pc:spChg>
        <pc:picChg chg="mod">
          <ac:chgData name="S Jayaprakash ." userId="ae0f7aa9-c12c-4c22-b938-56aa64ae5809" providerId="ADAL" clId="{1CB85042-242B-46D1-8DFE-E1A63661E193}" dt="2023-09-27T13:34:58.635" v="1141" actId="1076"/>
          <ac:picMkLst>
            <pc:docMk/>
            <pc:sldMk cId="3666362431" sldId="2147470003"/>
            <ac:picMk id="4" creationId="{335086C5-2E92-EA7C-B60B-EC43DCF0A900}"/>
          </ac:picMkLst>
        </pc:picChg>
      </pc:sldChg>
      <pc:sldChg chg="modSp mod setBg">
        <pc:chgData name="S Jayaprakash ." userId="ae0f7aa9-c12c-4c22-b938-56aa64ae5809" providerId="ADAL" clId="{1CB85042-242B-46D1-8DFE-E1A63661E193}" dt="2023-09-27T13:35:36.364" v="1151" actId="1076"/>
        <pc:sldMkLst>
          <pc:docMk/>
          <pc:sldMk cId="3272931925" sldId="2147470004"/>
        </pc:sldMkLst>
        <pc:spChg chg="mod">
          <ac:chgData name="S Jayaprakash ." userId="ae0f7aa9-c12c-4c22-b938-56aa64ae5809" providerId="ADAL" clId="{1CB85042-242B-46D1-8DFE-E1A63661E193}" dt="2023-09-27T13:35:11.859" v="1142" actId="108"/>
          <ac:spMkLst>
            <pc:docMk/>
            <pc:sldMk cId="3272931925" sldId="2147470004"/>
            <ac:spMk id="2" creationId="{B4AF8DF3-15EF-5B97-98CC-CE850DC12969}"/>
          </ac:spMkLst>
        </pc:spChg>
        <pc:spChg chg="mod">
          <ac:chgData name="S Jayaprakash ." userId="ae0f7aa9-c12c-4c22-b938-56aa64ae5809" providerId="ADAL" clId="{1CB85042-242B-46D1-8DFE-E1A63661E193}" dt="2023-09-27T13:35:36.364" v="1151" actId="1076"/>
          <ac:spMkLst>
            <pc:docMk/>
            <pc:sldMk cId="3272931925" sldId="2147470004"/>
            <ac:spMk id="5" creationId="{D875E4E1-D115-23C2-D0A7-2D1CEDE0B81F}"/>
          </ac:spMkLst>
        </pc:spChg>
        <pc:picChg chg="mod">
          <ac:chgData name="S Jayaprakash ." userId="ae0f7aa9-c12c-4c22-b938-56aa64ae5809" providerId="ADAL" clId="{1CB85042-242B-46D1-8DFE-E1A63661E193}" dt="2023-09-27T13:35:32.420" v="1150" actId="1076"/>
          <ac:picMkLst>
            <pc:docMk/>
            <pc:sldMk cId="3272931925" sldId="2147470004"/>
            <ac:picMk id="4" creationId="{335086C5-2E92-EA7C-B60B-EC43DCF0A900}"/>
          </ac:picMkLst>
        </pc:picChg>
      </pc:sldChg>
      <pc:sldChg chg="modSp mod setBg">
        <pc:chgData name="S Jayaprakash ." userId="ae0f7aa9-c12c-4c22-b938-56aa64ae5809" providerId="ADAL" clId="{1CB85042-242B-46D1-8DFE-E1A63661E193}" dt="2023-09-27T13:58:47.225" v="1354" actId="1076"/>
        <pc:sldMkLst>
          <pc:docMk/>
          <pc:sldMk cId="1856191946" sldId="2147470005"/>
        </pc:sldMkLst>
        <pc:spChg chg="mod">
          <ac:chgData name="S Jayaprakash ." userId="ae0f7aa9-c12c-4c22-b938-56aa64ae5809" providerId="ADAL" clId="{1CB85042-242B-46D1-8DFE-E1A63661E193}" dt="2023-09-27T13:58:36.406" v="1352" actId="108"/>
          <ac:spMkLst>
            <pc:docMk/>
            <pc:sldMk cId="1856191946" sldId="2147470005"/>
            <ac:spMk id="2" creationId="{AD4940AF-F44E-2B87-7ED5-A6F2394B58C0}"/>
          </ac:spMkLst>
        </pc:spChg>
        <pc:picChg chg="mod">
          <ac:chgData name="S Jayaprakash ." userId="ae0f7aa9-c12c-4c22-b938-56aa64ae5809" providerId="ADAL" clId="{1CB85042-242B-46D1-8DFE-E1A63661E193}" dt="2023-09-27T13:58:47.225" v="1354" actId="1076"/>
          <ac:picMkLst>
            <pc:docMk/>
            <pc:sldMk cId="1856191946" sldId="2147470005"/>
            <ac:picMk id="3" creationId="{B8A87362-ADA9-7351-58A9-5624BD6F493A}"/>
          </ac:picMkLst>
        </pc:picChg>
      </pc:sldChg>
      <pc:sldChg chg="modSp mod setBg">
        <pc:chgData name="S Jayaprakash ." userId="ae0f7aa9-c12c-4c22-b938-56aa64ae5809" providerId="ADAL" clId="{1CB85042-242B-46D1-8DFE-E1A63661E193}" dt="2023-09-27T13:59:13.620" v="1359" actId="14861"/>
        <pc:sldMkLst>
          <pc:docMk/>
          <pc:sldMk cId="2749142514" sldId="2147470006"/>
        </pc:sldMkLst>
        <pc:spChg chg="mod">
          <ac:chgData name="S Jayaprakash ." userId="ae0f7aa9-c12c-4c22-b938-56aa64ae5809" providerId="ADAL" clId="{1CB85042-242B-46D1-8DFE-E1A63661E193}" dt="2023-09-27T13:59:00.555" v="1356" actId="108"/>
          <ac:spMkLst>
            <pc:docMk/>
            <pc:sldMk cId="2749142514" sldId="2147470006"/>
            <ac:spMk id="2" creationId="{DE55418B-4258-F9EA-79D4-8B3BA6B24F63}"/>
          </ac:spMkLst>
        </pc:spChg>
        <pc:spChg chg="mod">
          <ac:chgData name="S Jayaprakash ." userId="ae0f7aa9-c12c-4c22-b938-56aa64ae5809" providerId="ADAL" clId="{1CB85042-242B-46D1-8DFE-E1A63661E193}" dt="2023-09-27T13:59:03.138" v="1357" actId="207"/>
          <ac:spMkLst>
            <pc:docMk/>
            <pc:sldMk cId="2749142514" sldId="2147470006"/>
            <ac:spMk id="3" creationId="{7D26F046-42E3-D9B7-70DA-C94431DD90FE}"/>
          </ac:spMkLst>
        </pc:spChg>
        <pc:picChg chg="mod">
          <ac:chgData name="S Jayaprakash ." userId="ae0f7aa9-c12c-4c22-b938-56aa64ae5809" providerId="ADAL" clId="{1CB85042-242B-46D1-8DFE-E1A63661E193}" dt="2023-09-27T13:59:13.620" v="1359" actId="14861"/>
          <ac:picMkLst>
            <pc:docMk/>
            <pc:sldMk cId="2749142514" sldId="2147470006"/>
            <ac:picMk id="5" creationId="{53413BCE-6AFA-FDD0-E076-2F16F8E2096F}"/>
          </ac:picMkLst>
        </pc:picChg>
      </pc:sldChg>
      <pc:sldChg chg="modSp mod setBg">
        <pc:chgData name="S Jayaprakash ." userId="ae0f7aa9-c12c-4c22-b938-56aa64ae5809" providerId="ADAL" clId="{1CB85042-242B-46D1-8DFE-E1A63661E193}" dt="2023-09-27T13:52:50.189" v="1297"/>
        <pc:sldMkLst>
          <pc:docMk/>
          <pc:sldMk cId="2211299754" sldId="2147470007"/>
        </pc:sldMkLst>
        <pc:spChg chg="mod">
          <ac:chgData name="S Jayaprakash ." userId="ae0f7aa9-c12c-4c22-b938-56aa64ae5809" providerId="ADAL" clId="{1CB85042-242B-46D1-8DFE-E1A63661E193}" dt="2023-09-27T13:52:38.332" v="1293" actId="108"/>
          <ac:spMkLst>
            <pc:docMk/>
            <pc:sldMk cId="2211299754" sldId="2147470007"/>
            <ac:spMk id="2" creationId="{BD911B57-C3D0-9D65-1535-24758D93BD69}"/>
          </ac:spMkLst>
        </pc:spChg>
        <pc:spChg chg="mod">
          <ac:chgData name="S Jayaprakash ." userId="ae0f7aa9-c12c-4c22-b938-56aa64ae5809" providerId="ADAL" clId="{1CB85042-242B-46D1-8DFE-E1A63661E193}" dt="2023-09-27T13:52:44.956" v="1295" actId="207"/>
          <ac:spMkLst>
            <pc:docMk/>
            <pc:sldMk cId="2211299754" sldId="2147470007"/>
            <ac:spMk id="9" creationId="{7D757148-6DBD-9D4F-19A0-8F53E0A611CB}"/>
          </ac:spMkLst>
        </pc:spChg>
        <pc:picChg chg="mod">
          <ac:chgData name="S Jayaprakash ." userId="ae0f7aa9-c12c-4c22-b938-56aa64ae5809" providerId="ADAL" clId="{1CB85042-242B-46D1-8DFE-E1A63661E193}" dt="2023-09-27T13:52:41.618" v="1294" actId="14861"/>
          <ac:picMkLst>
            <pc:docMk/>
            <pc:sldMk cId="2211299754" sldId="2147470007"/>
            <ac:picMk id="7" creationId="{44E4F92A-B7A7-2CFF-F172-34A9DB76274A}"/>
          </ac:picMkLst>
        </pc:picChg>
      </pc:sldChg>
      <pc:sldChg chg="modSp mod setBg">
        <pc:chgData name="S Jayaprakash ." userId="ae0f7aa9-c12c-4c22-b938-56aa64ae5809" providerId="ADAL" clId="{1CB85042-242B-46D1-8DFE-E1A63661E193}" dt="2023-09-27T14:00:13.450" v="1368" actId="1076"/>
        <pc:sldMkLst>
          <pc:docMk/>
          <pc:sldMk cId="2369357781" sldId="2147470008"/>
        </pc:sldMkLst>
        <pc:spChg chg="mod">
          <ac:chgData name="S Jayaprakash ." userId="ae0f7aa9-c12c-4c22-b938-56aa64ae5809" providerId="ADAL" clId="{1CB85042-242B-46D1-8DFE-E1A63661E193}" dt="2023-09-27T13:59:57.899" v="1363" actId="108"/>
          <ac:spMkLst>
            <pc:docMk/>
            <pc:sldMk cId="2369357781" sldId="2147470008"/>
            <ac:spMk id="2" creationId="{DE55418B-4258-F9EA-79D4-8B3BA6B24F63}"/>
          </ac:spMkLst>
        </pc:spChg>
        <pc:spChg chg="mod">
          <ac:chgData name="S Jayaprakash ." userId="ae0f7aa9-c12c-4c22-b938-56aa64ae5809" providerId="ADAL" clId="{1CB85042-242B-46D1-8DFE-E1A63661E193}" dt="2023-09-27T14:00:00.570" v="1364" actId="207"/>
          <ac:spMkLst>
            <pc:docMk/>
            <pc:sldMk cId="2369357781" sldId="2147470008"/>
            <ac:spMk id="3" creationId="{7D26F046-42E3-D9B7-70DA-C94431DD90FE}"/>
          </ac:spMkLst>
        </pc:spChg>
        <pc:picChg chg="mod">
          <ac:chgData name="S Jayaprakash ." userId="ae0f7aa9-c12c-4c22-b938-56aa64ae5809" providerId="ADAL" clId="{1CB85042-242B-46D1-8DFE-E1A63661E193}" dt="2023-09-27T14:00:13.450" v="1368" actId="1076"/>
          <ac:picMkLst>
            <pc:docMk/>
            <pc:sldMk cId="2369357781" sldId="2147470008"/>
            <ac:picMk id="5" creationId="{29B7D2E7-1FE2-721F-4FFA-7C7CF6A9184D}"/>
          </ac:picMkLst>
        </pc:picChg>
      </pc:sldChg>
      <pc:sldChg chg="modSp mod setBg">
        <pc:chgData name="S Jayaprakash ." userId="ae0f7aa9-c12c-4c22-b938-56aa64ae5809" providerId="ADAL" clId="{1CB85042-242B-46D1-8DFE-E1A63661E193}" dt="2023-09-27T14:00:50.839" v="1375" actId="1076"/>
        <pc:sldMkLst>
          <pc:docMk/>
          <pc:sldMk cId="2123829505" sldId="2147470009"/>
        </pc:sldMkLst>
        <pc:spChg chg="mod">
          <ac:chgData name="S Jayaprakash ." userId="ae0f7aa9-c12c-4c22-b938-56aa64ae5809" providerId="ADAL" clId="{1CB85042-242B-46D1-8DFE-E1A63661E193}" dt="2023-09-27T14:00:50.839" v="1375" actId="1076"/>
          <ac:spMkLst>
            <pc:docMk/>
            <pc:sldMk cId="2123829505" sldId="2147470009"/>
            <ac:spMk id="2" creationId="{DE55418B-4258-F9EA-79D4-8B3BA6B24F63}"/>
          </ac:spMkLst>
        </pc:spChg>
        <pc:spChg chg="mod">
          <ac:chgData name="S Jayaprakash ." userId="ae0f7aa9-c12c-4c22-b938-56aa64ae5809" providerId="ADAL" clId="{1CB85042-242B-46D1-8DFE-E1A63661E193}" dt="2023-09-27T14:00:26.698" v="1371" actId="207"/>
          <ac:spMkLst>
            <pc:docMk/>
            <pc:sldMk cId="2123829505" sldId="2147470009"/>
            <ac:spMk id="3" creationId="{7D26F046-42E3-D9B7-70DA-C94431DD90FE}"/>
          </ac:spMkLst>
        </pc:spChg>
        <pc:picChg chg="mod">
          <ac:chgData name="S Jayaprakash ." userId="ae0f7aa9-c12c-4c22-b938-56aa64ae5809" providerId="ADAL" clId="{1CB85042-242B-46D1-8DFE-E1A63661E193}" dt="2023-09-27T14:00:37.991" v="1374" actId="1076"/>
          <ac:picMkLst>
            <pc:docMk/>
            <pc:sldMk cId="2123829505" sldId="2147470009"/>
            <ac:picMk id="7" creationId="{EADC2BCE-4106-FA84-7BD0-C10D0DD12192}"/>
          </ac:picMkLst>
        </pc:picChg>
      </pc:sldChg>
      <pc:sldChg chg="modSp mod setBg">
        <pc:chgData name="S Jayaprakash ." userId="ae0f7aa9-c12c-4c22-b938-56aa64ae5809" providerId="ADAL" clId="{1CB85042-242B-46D1-8DFE-E1A63661E193}" dt="2023-09-27T09:49:00.703" v="461"/>
        <pc:sldMkLst>
          <pc:docMk/>
          <pc:sldMk cId="1062305790" sldId="2147470010"/>
        </pc:sldMkLst>
        <pc:spChg chg="mod">
          <ac:chgData name="S Jayaprakash ." userId="ae0f7aa9-c12c-4c22-b938-56aa64ae5809" providerId="ADAL" clId="{1CB85042-242B-46D1-8DFE-E1A63661E193}" dt="2023-09-27T09:48:54.789" v="460" actId="108"/>
          <ac:spMkLst>
            <pc:docMk/>
            <pc:sldMk cId="1062305790" sldId="2147470010"/>
            <ac:spMk id="89" creationId="{7413B42C-34CF-22BF-A7C0-9E46E670A643}"/>
          </ac:spMkLst>
        </pc:spChg>
      </pc:sldChg>
      <pc:sldChg chg="modSp mod setBg">
        <pc:chgData name="S Jayaprakash ." userId="ae0f7aa9-c12c-4c22-b938-56aa64ae5809" providerId="ADAL" clId="{1CB85042-242B-46D1-8DFE-E1A63661E193}" dt="2023-09-27T13:26:39.045" v="1014" actId="1076"/>
        <pc:sldMkLst>
          <pc:docMk/>
          <pc:sldMk cId="77441717" sldId="2147470717"/>
        </pc:sldMkLst>
        <pc:spChg chg="mod">
          <ac:chgData name="S Jayaprakash ." userId="ae0f7aa9-c12c-4c22-b938-56aa64ae5809" providerId="ADAL" clId="{1CB85042-242B-46D1-8DFE-E1A63661E193}" dt="2023-09-27T13:26:04.357" v="1006" actId="20578"/>
          <ac:spMkLst>
            <pc:docMk/>
            <pc:sldMk cId="77441717" sldId="2147470717"/>
            <ac:spMk id="2" creationId="{65B0079F-A45C-AA86-C685-E9EC73268C7B}"/>
          </ac:spMkLst>
        </pc:spChg>
        <pc:spChg chg="mod">
          <ac:chgData name="S Jayaprakash ." userId="ae0f7aa9-c12c-4c22-b938-56aa64ae5809" providerId="ADAL" clId="{1CB85042-242B-46D1-8DFE-E1A63661E193}" dt="2023-09-27T13:26:37.443" v="1013" actId="1076"/>
          <ac:spMkLst>
            <pc:docMk/>
            <pc:sldMk cId="77441717" sldId="2147470717"/>
            <ac:spMk id="5" creationId="{729C6328-26BC-C840-D70C-83DDAD28C056}"/>
          </ac:spMkLst>
        </pc:spChg>
        <pc:picChg chg="mod">
          <ac:chgData name="S Jayaprakash ." userId="ae0f7aa9-c12c-4c22-b938-56aa64ae5809" providerId="ADAL" clId="{1CB85042-242B-46D1-8DFE-E1A63661E193}" dt="2023-09-27T13:26:39.045" v="1014" actId="1076"/>
          <ac:picMkLst>
            <pc:docMk/>
            <pc:sldMk cId="77441717" sldId="2147470717"/>
            <ac:picMk id="4" creationId="{A812CEB5-5109-A965-ED67-B355E2B5F54F}"/>
          </ac:picMkLst>
        </pc:picChg>
      </pc:sldChg>
      <pc:sldChg chg="modSp mod setBg">
        <pc:chgData name="S Jayaprakash ." userId="ae0f7aa9-c12c-4c22-b938-56aa64ae5809" providerId="ADAL" clId="{1CB85042-242B-46D1-8DFE-E1A63661E193}" dt="2023-09-27T13:28:58.305" v="1036"/>
        <pc:sldMkLst>
          <pc:docMk/>
          <pc:sldMk cId="6279409" sldId="2147470718"/>
        </pc:sldMkLst>
        <pc:spChg chg="mod">
          <ac:chgData name="S Jayaprakash ." userId="ae0f7aa9-c12c-4c22-b938-56aa64ae5809" providerId="ADAL" clId="{1CB85042-242B-46D1-8DFE-E1A63661E193}" dt="2023-09-27T13:27:10.419" v="1019" actId="1076"/>
          <ac:spMkLst>
            <pc:docMk/>
            <pc:sldMk cId="6279409" sldId="2147470718"/>
            <ac:spMk id="2" creationId="{1C44402B-E5DD-D653-514B-6372CAD7533B}"/>
          </ac:spMkLst>
        </pc:spChg>
        <pc:spChg chg="mod">
          <ac:chgData name="S Jayaprakash ." userId="ae0f7aa9-c12c-4c22-b938-56aa64ae5809" providerId="ADAL" clId="{1CB85042-242B-46D1-8DFE-E1A63661E193}" dt="2023-09-27T13:28:54.793" v="1035" actId="207"/>
          <ac:spMkLst>
            <pc:docMk/>
            <pc:sldMk cId="6279409" sldId="2147470718"/>
            <ac:spMk id="3" creationId="{FF686DD0-ED28-0239-7341-D1C6231FC61D}"/>
          </ac:spMkLst>
        </pc:spChg>
      </pc:sldChg>
      <pc:sldChg chg="modSp mod setBg">
        <pc:chgData name="S Jayaprakash ." userId="ae0f7aa9-c12c-4c22-b938-56aa64ae5809" providerId="ADAL" clId="{1CB85042-242B-46D1-8DFE-E1A63661E193}" dt="2023-09-27T13:37:01.514" v="1169" actId="1076"/>
        <pc:sldMkLst>
          <pc:docMk/>
          <pc:sldMk cId="4022086440" sldId="2147470724"/>
        </pc:sldMkLst>
        <pc:spChg chg="mod">
          <ac:chgData name="S Jayaprakash ." userId="ae0f7aa9-c12c-4c22-b938-56aa64ae5809" providerId="ADAL" clId="{1CB85042-242B-46D1-8DFE-E1A63661E193}" dt="2023-09-27T13:36:22.196" v="1159" actId="108"/>
          <ac:spMkLst>
            <pc:docMk/>
            <pc:sldMk cId="4022086440" sldId="2147470724"/>
            <ac:spMk id="2" creationId="{34785F14-AE08-E11B-3D7B-5096820BC78F}"/>
          </ac:spMkLst>
        </pc:spChg>
        <pc:spChg chg="mod">
          <ac:chgData name="S Jayaprakash ." userId="ae0f7aa9-c12c-4c22-b938-56aa64ae5809" providerId="ADAL" clId="{1CB85042-242B-46D1-8DFE-E1A63661E193}" dt="2023-09-27T13:36:31.657" v="1161" actId="207"/>
          <ac:spMkLst>
            <pc:docMk/>
            <pc:sldMk cId="4022086440" sldId="2147470724"/>
            <ac:spMk id="3" creationId="{E11ADBB8-120B-89F4-1E63-FDD96995A882}"/>
          </ac:spMkLst>
        </pc:spChg>
        <pc:spChg chg="mod">
          <ac:chgData name="S Jayaprakash ." userId="ae0f7aa9-c12c-4c22-b938-56aa64ae5809" providerId="ADAL" clId="{1CB85042-242B-46D1-8DFE-E1A63661E193}" dt="2023-09-27T13:37:01.514" v="1169" actId="1076"/>
          <ac:spMkLst>
            <pc:docMk/>
            <pc:sldMk cId="4022086440" sldId="2147470724"/>
            <ac:spMk id="5" creationId="{E9822036-3B34-A3D2-D08D-125E85024C24}"/>
          </ac:spMkLst>
        </pc:spChg>
      </pc:sldChg>
      <pc:sldChg chg="modSp mod setBg">
        <pc:chgData name="S Jayaprakash ." userId="ae0f7aa9-c12c-4c22-b938-56aa64ae5809" providerId="ADAL" clId="{1CB85042-242B-46D1-8DFE-E1A63661E193}" dt="2023-09-27T13:37:35.856" v="1176" actId="207"/>
        <pc:sldMkLst>
          <pc:docMk/>
          <pc:sldMk cId="2592856025" sldId="2147470725"/>
        </pc:sldMkLst>
        <pc:spChg chg="mod">
          <ac:chgData name="S Jayaprakash ." userId="ae0f7aa9-c12c-4c22-b938-56aa64ae5809" providerId="ADAL" clId="{1CB85042-242B-46D1-8DFE-E1A63661E193}" dt="2023-09-27T13:37:10.607" v="1170" actId="108"/>
          <ac:spMkLst>
            <pc:docMk/>
            <pc:sldMk cId="2592856025" sldId="2147470725"/>
            <ac:spMk id="2" creationId="{A8629B74-8F3F-6A4E-7A37-7CF6CAEF3E29}"/>
          </ac:spMkLst>
        </pc:spChg>
        <pc:spChg chg="mod">
          <ac:chgData name="S Jayaprakash ." userId="ae0f7aa9-c12c-4c22-b938-56aa64ae5809" providerId="ADAL" clId="{1CB85042-242B-46D1-8DFE-E1A63661E193}" dt="2023-09-27T13:37:13.041" v="1171" actId="207"/>
          <ac:spMkLst>
            <pc:docMk/>
            <pc:sldMk cId="2592856025" sldId="2147470725"/>
            <ac:spMk id="3" creationId="{08D7B8D0-D869-1848-01B0-4FD0EDC9354D}"/>
          </ac:spMkLst>
        </pc:spChg>
        <pc:spChg chg="mod">
          <ac:chgData name="S Jayaprakash ." userId="ae0f7aa9-c12c-4c22-b938-56aa64ae5809" providerId="ADAL" clId="{1CB85042-242B-46D1-8DFE-E1A63661E193}" dt="2023-09-27T13:37:35.856" v="1176" actId="207"/>
          <ac:spMkLst>
            <pc:docMk/>
            <pc:sldMk cId="2592856025" sldId="2147470725"/>
            <ac:spMk id="5" creationId="{94039AC9-23E5-6C2B-7B5B-8DC4D11D4034}"/>
          </ac:spMkLst>
        </pc:spChg>
      </pc:sldChg>
      <pc:sldChg chg="modSp mod setBg">
        <pc:chgData name="S Jayaprakash ." userId="ae0f7aa9-c12c-4c22-b938-56aa64ae5809" providerId="ADAL" clId="{1CB85042-242B-46D1-8DFE-E1A63661E193}" dt="2023-09-27T13:38:55.862" v="1194" actId="14100"/>
        <pc:sldMkLst>
          <pc:docMk/>
          <pc:sldMk cId="2982369538" sldId="2147470726"/>
        </pc:sldMkLst>
        <pc:spChg chg="mod">
          <ac:chgData name="S Jayaprakash ." userId="ae0f7aa9-c12c-4c22-b938-56aa64ae5809" providerId="ADAL" clId="{1CB85042-242B-46D1-8DFE-E1A63661E193}" dt="2023-09-27T13:37:48.959" v="1177" actId="108"/>
          <ac:spMkLst>
            <pc:docMk/>
            <pc:sldMk cId="2982369538" sldId="2147470726"/>
            <ac:spMk id="2" creationId="{A56407B3-E236-6A9A-748F-07ADB0BC8A57}"/>
          </ac:spMkLst>
        </pc:spChg>
        <pc:spChg chg="mod">
          <ac:chgData name="S Jayaprakash ." userId="ae0f7aa9-c12c-4c22-b938-56aa64ae5809" providerId="ADAL" clId="{1CB85042-242B-46D1-8DFE-E1A63661E193}" dt="2023-09-27T13:38:51.695" v="1193" actId="14100"/>
          <ac:spMkLst>
            <pc:docMk/>
            <pc:sldMk cId="2982369538" sldId="2147470726"/>
            <ac:spMk id="3" creationId="{0DBE20EA-C91F-33B2-E01D-87F7B71098D0}"/>
          </ac:spMkLst>
        </pc:spChg>
        <pc:spChg chg="mod">
          <ac:chgData name="S Jayaprakash ." userId="ae0f7aa9-c12c-4c22-b938-56aa64ae5809" providerId="ADAL" clId="{1CB85042-242B-46D1-8DFE-E1A63661E193}" dt="2023-09-27T13:38:55.862" v="1194" actId="14100"/>
          <ac:spMkLst>
            <pc:docMk/>
            <pc:sldMk cId="2982369538" sldId="2147470726"/>
            <ac:spMk id="5" creationId="{A7F0E9B4-C549-ECBC-D85E-87673C259B55}"/>
          </ac:spMkLst>
        </pc:spChg>
      </pc:sldChg>
      <pc:sldChg chg="modSp mod setBg">
        <pc:chgData name="S Jayaprakash ." userId="ae0f7aa9-c12c-4c22-b938-56aa64ae5809" providerId="ADAL" clId="{1CB85042-242B-46D1-8DFE-E1A63661E193}" dt="2023-09-27T13:39:33.325" v="1203" actId="1076"/>
        <pc:sldMkLst>
          <pc:docMk/>
          <pc:sldMk cId="2881458511" sldId="2147470727"/>
        </pc:sldMkLst>
        <pc:spChg chg="mod">
          <ac:chgData name="S Jayaprakash ." userId="ae0f7aa9-c12c-4c22-b938-56aa64ae5809" providerId="ADAL" clId="{1CB85042-242B-46D1-8DFE-E1A63661E193}" dt="2023-09-27T13:39:13.903" v="1196" actId="1076"/>
          <ac:spMkLst>
            <pc:docMk/>
            <pc:sldMk cId="2881458511" sldId="2147470727"/>
            <ac:spMk id="2" creationId="{0699FC9E-7E8A-0851-72D8-988B60428E82}"/>
          </ac:spMkLst>
        </pc:spChg>
        <pc:spChg chg="mod">
          <ac:chgData name="S Jayaprakash ." userId="ae0f7aa9-c12c-4c22-b938-56aa64ae5809" providerId="ADAL" clId="{1CB85042-242B-46D1-8DFE-E1A63661E193}" dt="2023-09-27T13:39:21.324" v="1199" actId="207"/>
          <ac:spMkLst>
            <pc:docMk/>
            <pc:sldMk cId="2881458511" sldId="2147470727"/>
            <ac:spMk id="3" creationId="{2D4357D5-32D1-F07B-A8DE-81889F61EBA3}"/>
          </ac:spMkLst>
        </pc:spChg>
        <pc:spChg chg="mod">
          <ac:chgData name="S Jayaprakash ." userId="ae0f7aa9-c12c-4c22-b938-56aa64ae5809" providerId="ADAL" clId="{1CB85042-242B-46D1-8DFE-E1A63661E193}" dt="2023-09-27T13:39:33.325" v="1203" actId="1076"/>
          <ac:spMkLst>
            <pc:docMk/>
            <pc:sldMk cId="2881458511" sldId="2147470727"/>
            <ac:spMk id="5" creationId="{F7EDD621-4317-BD00-38A2-29DB3812FA8D}"/>
          </ac:spMkLst>
        </pc:spChg>
      </pc:sldChg>
      <pc:sldChg chg="modSp mod setBg">
        <pc:chgData name="S Jayaprakash ." userId="ae0f7aa9-c12c-4c22-b938-56aa64ae5809" providerId="ADAL" clId="{1CB85042-242B-46D1-8DFE-E1A63661E193}" dt="2023-09-27T12:34:54.970" v="942" actId="14861"/>
        <pc:sldMkLst>
          <pc:docMk/>
          <pc:sldMk cId="4136332884" sldId="2147470728"/>
        </pc:sldMkLst>
        <pc:spChg chg="mod">
          <ac:chgData name="S Jayaprakash ." userId="ae0f7aa9-c12c-4c22-b938-56aa64ae5809" providerId="ADAL" clId="{1CB85042-242B-46D1-8DFE-E1A63661E193}" dt="2023-09-27T12:34:45.048" v="940" actId="108"/>
          <ac:spMkLst>
            <pc:docMk/>
            <pc:sldMk cId="4136332884" sldId="2147470728"/>
            <ac:spMk id="2" creationId="{B8D8D0E0-CFBE-2BE4-E559-C354B98AD7BA}"/>
          </ac:spMkLst>
        </pc:spChg>
        <pc:picChg chg="mod">
          <ac:chgData name="S Jayaprakash ." userId="ae0f7aa9-c12c-4c22-b938-56aa64ae5809" providerId="ADAL" clId="{1CB85042-242B-46D1-8DFE-E1A63661E193}" dt="2023-09-27T12:34:54.970" v="942" actId="14861"/>
          <ac:picMkLst>
            <pc:docMk/>
            <pc:sldMk cId="4136332884" sldId="2147470728"/>
            <ac:picMk id="5" creationId="{0DFD55CC-0D6E-C73F-4473-2293B0937049}"/>
          </ac:picMkLst>
        </pc:picChg>
      </pc:sldChg>
      <pc:sldChg chg="modSp mod setBg">
        <pc:chgData name="S Jayaprakash ." userId="ae0f7aa9-c12c-4c22-b938-56aa64ae5809" providerId="ADAL" clId="{1CB85042-242B-46D1-8DFE-E1A63661E193}" dt="2023-09-27T12:36:47.094" v="955" actId="1076"/>
        <pc:sldMkLst>
          <pc:docMk/>
          <pc:sldMk cId="390210610" sldId="2147470729"/>
        </pc:sldMkLst>
        <pc:spChg chg="mod">
          <ac:chgData name="S Jayaprakash ." userId="ae0f7aa9-c12c-4c22-b938-56aa64ae5809" providerId="ADAL" clId="{1CB85042-242B-46D1-8DFE-E1A63661E193}" dt="2023-09-27T12:36:47.094" v="955" actId="1076"/>
          <ac:spMkLst>
            <pc:docMk/>
            <pc:sldMk cId="390210610" sldId="2147470729"/>
            <ac:spMk id="2" creationId="{4843A43B-CC55-99BA-0CCA-713F7B53DC76}"/>
          </ac:spMkLst>
        </pc:spChg>
        <pc:spChg chg="mod">
          <ac:chgData name="S Jayaprakash ." userId="ae0f7aa9-c12c-4c22-b938-56aa64ae5809" providerId="ADAL" clId="{1CB85042-242B-46D1-8DFE-E1A63661E193}" dt="2023-09-27T12:36:34.980" v="953" actId="207"/>
          <ac:spMkLst>
            <pc:docMk/>
            <pc:sldMk cId="390210610" sldId="2147470729"/>
            <ac:spMk id="4" creationId="{8173AB03-CA7D-6837-000D-1B62C0982552}"/>
          </ac:spMkLst>
        </pc:spChg>
        <pc:spChg chg="mod">
          <ac:chgData name="S Jayaprakash ." userId="ae0f7aa9-c12c-4c22-b938-56aa64ae5809" providerId="ADAL" clId="{1CB85042-242B-46D1-8DFE-E1A63661E193}" dt="2023-09-27T12:36:18.750" v="950" actId="207"/>
          <ac:spMkLst>
            <pc:docMk/>
            <pc:sldMk cId="390210610" sldId="2147470729"/>
            <ac:spMk id="6" creationId="{395F06E5-0760-2E22-14DE-500BC826DF02}"/>
          </ac:spMkLst>
        </pc:spChg>
      </pc:sldChg>
      <pc:sldChg chg="modSp mod setBg">
        <pc:chgData name="S Jayaprakash ." userId="ae0f7aa9-c12c-4c22-b938-56aa64ae5809" providerId="ADAL" clId="{1CB85042-242B-46D1-8DFE-E1A63661E193}" dt="2023-09-27T12:37:19.600" v="958" actId="692"/>
        <pc:sldMkLst>
          <pc:docMk/>
          <pc:sldMk cId="1327990116" sldId="2147470730"/>
        </pc:sldMkLst>
        <pc:spChg chg="mod">
          <ac:chgData name="S Jayaprakash ." userId="ae0f7aa9-c12c-4c22-b938-56aa64ae5809" providerId="ADAL" clId="{1CB85042-242B-46D1-8DFE-E1A63661E193}" dt="2023-09-27T12:35:14.064" v="944" actId="108"/>
          <ac:spMkLst>
            <pc:docMk/>
            <pc:sldMk cId="1327990116" sldId="2147470730"/>
            <ac:spMk id="2" creationId="{52412DF5-4085-3003-01BA-8F0F541BAECF}"/>
          </ac:spMkLst>
        </pc:spChg>
        <pc:picChg chg="mod">
          <ac:chgData name="S Jayaprakash ." userId="ae0f7aa9-c12c-4c22-b938-56aa64ae5809" providerId="ADAL" clId="{1CB85042-242B-46D1-8DFE-E1A63661E193}" dt="2023-09-27T12:37:19.600" v="958" actId="692"/>
          <ac:picMkLst>
            <pc:docMk/>
            <pc:sldMk cId="1327990116" sldId="2147470730"/>
            <ac:picMk id="6" creationId="{83EFAF11-79C4-7976-45BB-2E80E405CBF2}"/>
          </ac:picMkLst>
        </pc:picChg>
      </pc:sldChg>
      <pc:sldChg chg="modSp mod setBg">
        <pc:chgData name="S Jayaprakash ." userId="ae0f7aa9-c12c-4c22-b938-56aa64ae5809" providerId="ADAL" clId="{1CB85042-242B-46D1-8DFE-E1A63661E193}" dt="2023-09-27T12:37:37.296" v="960"/>
        <pc:sldMkLst>
          <pc:docMk/>
          <pc:sldMk cId="1731230353" sldId="2147470731"/>
        </pc:sldMkLst>
        <pc:spChg chg="mod">
          <ac:chgData name="S Jayaprakash ." userId="ae0f7aa9-c12c-4c22-b938-56aa64ae5809" providerId="ADAL" clId="{1CB85042-242B-46D1-8DFE-E1A63661E193}" dt="2023-09-27T12:37:01.757" v="956" actId="108"/>
          <ac:spMkLst>
            <pc:docMk/>
            <pc:sldMk cId="1731230353" sldId="2147470731"/>
            <ac:spMk id="2" creationId="{4843A43B-CC55-99BA-0CCA-713F7B53DC76}"/>
          </ac:spMkLst>
        </pc:spChg>
      </pc:sldChg>
      <pc:sldChg chg="modSp mod setBg">
        <pc:chgData name="S Jayaprakash ." userId="ae0f7aa9-c12c-4c22-b938-56aa64ae5809" providerId="ADAL" clId="{1CB85042-242B-46D1-8DFE-E1A63661E193}" dt="2023-09-27T13:59:46.308" v="1362" actId="14861"/>
        <pc:sldMkLst>
          <pc:docMk/>
          <pc:sldMk cId="1633495417" sldId="2147470732"/>
        </pc:sldMkLst>
        <pc:spChg chg="mod">
          <ac:chgData name="S Jayaprakash ." userId="ae0f7aa9-c12c-4c22-b938-56aa64ae5809" providerId="ADAL" clId="{1CB85042-242B-46D1-8DFE-E1A63661E193}" dt="2023-09-27T13:59:34.954" v="1360" actId="108"/>
          <ac:spMkLst>
            <pc:docMk/>
            <pc:sldMk cId="1633495417" sldId="2147470732"/>
            <ac:spMk id="2" creationId="{DE55418B-4258-F9EA-79D4-8B3BA6B24F63}"/>
          </ac:spMkLst>
        </pc:spChg>
        <pc:picChg chg="mod">
          <ac:chgData name="S Jayaprakash ." userId="ae0f7aa9-c12c-4c22-b938-56aa64ae5809" providerId="ADAL" clId="{1CB85042-242B-46D1-8DFE-E1A63661E193}" dt="2023-09-27T13:59:46.308" v="1362" actId="14861"/>
          <ac:picMkLst>
            <pc:docMk/>
            <pc:sldMk cId="1633495417" sldId="2147470732"/>
            <ac:picMk id="12" creationId="{00553A5D-717A-7F4C-3541-DE946FE2F232}"/>
          </ac:picMkLst>
        </pc:picChg>
      </pc:sldChg>
      <pc:sldChg chg="modSp mod setBg">
        <pc:chgData name="S Jayaprakash ." userId="ae0f7aa9-c12c-4c22-b938-56aa64ae5809" providerId="ADAL" clId="{1CB85042-242B-46D1-8DFE-E1A63661E193}" dt="2023-09-27T13:56:11.317" v="1330" actId="1076"/>
        <pc:sldMkLst>
          <pc:docMk/>
          <pc:sldMk cId="4211955678" sldId="2147470733"/>
        </pc:sldMkLst>
        <pc:spChg chg="mod">
          <ac:chgData name="S Jayaprakash ." userId="ae0f7aa9-c12c-4c22-b938-56aa64ae5809" providerId="ADAL" clId="{1CB85042-242B-46D1-8DFE-E1A63661E193}" dt="2023-09-27T13:55:49.443" v="1325" actId="108"/>
          <ac:spMkLst>
            <pc:docMk/>
            <pc:sldMk cId="4211955678" sldId="2147470733"/>
            <ac:spMk id="2" creationId="{C28F60A2-B8BD-1CB5-9829-5F1860A859E0}"/>
          </ac:spMkLst>
        </pc:spChg>
        <pc:spChg chg="mod">
          <ac:chgData name="S Jayaprakash ." userId="ae0f7aa9-c12c-4c22-b938-56aa64ae5809" providerId="ADAL" clId="{1CB85042-242B-46D1-8DFE-E1A63661E193}" dt="2023-09-27T13:56:02.053" v="1327" actId="207"/>
          <ac:spMkLst>
            <pc:docMk/>
            <pc:sldMk cId="4211955678" sldId="2147470733"/>
            <ac:spMk id="7" creationId="{598EE6B0-1C50-A366-8143-D970EB498E35}"/>
          </ac:spMkLst>
        </pc:spChg>
        <pc:picChg chg="mod">
          <ac:chgData name="S Jayaprakash ." userId="ae0f7aa9-c12c-4c22-b938-56aa64ae5809" providerId="ADAL" clId="{1CB85042-242B-46D1-8DFE-E1A63661E193}" dt="2023-09-27T13:56:11.317" v="1330" actId="1076"/>
          <ac:picMkLst>
            <pc:docMk/>
            <pc:sldMk cId="4211955678" sldId="2147470733"/>
            <ac:picMk id="5" creationId="{52A3E054-5502-FEAC-F54A-7F1447EA7BF0}"/>
          </ac:picMkLst>
        </pc:picChg>
      </pc:sldChg>
      <pc:sldChg chg="modSp mod setBg">
        <pc:chgData name="S Jayaprakash ." userId="ae0f7aa9-c12c-4c22-b938-56aa64ae5809" providerId="ADAL" clId="{1CB85042-242B-46D1-8DFE-E1A63661E193}" dt="2023-09-27T13:57:49.088" v="1346" actId="692"/>
        <pc:sldMkLst>
          <pc:docMk/>
          <pc:sldMk cId="1915507287" sldId="2147470734"/>
        </pc:sldMkLst>
        <pc:spChg chg="mod">
          <ac:chgData name="S Jayaprakash ." userId="ae0f7aa9-c12c-4c22-b938-56aa64ae5809" providerId="ADAL" clId="{1CB85042-242B-46D1-8DFE-E1A63661E193}" dt="2023-09-27T13:57:30.019" v="1342" actId="108"/>
          <ac:spMkLst>
            <pc:docMk/>
            <pc:sldMk cId="1915507287" sldId="2147470734"/>
            <ac:spMk id="2" creationId="{0A04F6C7-CCBC-2F5A-D956-FFD712AE4AAF}"/>
          </ac:spMkLst>
        </pc:spChg>
        <pc:picChg chg="mod">
          <ac:chgData name="S Jayaprakash ." userId="ae0f7aa9-c12c-4c22-b938-56aa64ae5809" providerId="ADAL" clId="{1CB85042-242B-46D1-8DFE-E1A63661E193}" dt="2023-09-27T13:57:49.088" v="1346" actId="692"/>
          <ac:picMkLst>
            <pc:docMk/>
            <pc:sldMk cId="1915507287" sldId="2147470734"/>
            <ac:picMk id="6" creationId="{FF3C9407-D2C6-B715-5F2B-C3F21B47B00D}"/>
          </ac:picMkLst>
        </pc:picChg>
      </pc:sldChg>
      <pc:sldChg chg="modSp mod setBg">
        <pc:chgData name="S Jayaprakash ." userId="ae0f7aa9-c12c-4c22-b938-56aa64ae5809" providerId="ADAL" clId="{1CB85042-242B-46D1-8DFE-E1A63661E193}" dt="2023-09-27T13:57:09.922" v="1341"/>
        <pc:sldMkLst>
          <pc:docMk/>
          <pc:sldMk cId="195445116" sldId="2147470735"/>
        </pc:sldMkLst>
        <pc:spChg chg="mod">
          <ac:chgData name="S Jayaprakash ." userId="ae0f7aa9-c12c-4c22-b938-56aa64ae5809" providerId="ADAL" clId="{1CB85042-242B-46D1-8DFE-E1A63661E193}" dt="2023-09-27T13:56:47.416" v="1335" actId="1076"/>
          <ac:spMkLst>
            <pc:docMk/>
            <pc:sldMk cId="195445116" sldId="2147470735"/>
            <ac:spMk id="2" creationId="{925298C6-EA8F-3D1B-ECB4-033A06080183}"/>
          </ac:spMkLst>
        </pc:spChg>
        <pc:spChg chg="mod">
          <ac:chgData name="S Jayaprakash ." userId="ae0f7aa9-c12c-4c22-b938-56aa64ae5809" providerId="ADAL" clId="{1CB85042-242B-46D1-8DFE-E1A63661E193}" dt="2023-09-27T13:57:07.067" v="1340" actId="207"/>
          <ac:spMkLst>
            <pc:docMk/>
            <pc:sldMk cId="195445116" sldId="2147470735"/>
            <ac:spMk id="3" creationId="{807DE50B-CBBF-9A9B-E034-79B6F3614B68}"/>
          </ac:spMkLst>
        </pc:spChg>
      </pc:sldChg>
      <pc:sldChg chg="modSp mod setBg">
        <pc:chgData name="S Jayaprakash ." userId="ae0f7aa9-c12c-4c22-b938-56aa64ae5809" providerId="ADAL" clId="{1CB85042-242B-46D1-8DFE-E1A63661E193}" dt="2023-09-27T09:49:43.743" v="467"/>
        <pc:sldMkLst>
          <pc:docMk/>
          <pc:sldMk cId="3823943797" sldId="2147470738"/>
        </pc:sldMkLst>
        <pc:spChg chg="mod">
          <ac:chgData name="S Jayaprakash ." userId="ae0f7aa9-c12c-4c22-b938-56aa64ae5809" providerId="ADAL" clId="{1CB85042-242B-46D1-8DFE-E1A63661E193}" dt="2023-09-27T09:49:31.032" v="463" actId="207"/>
          <ac:spMkLst>
            <pc:docMk/>
            <pc:sldMk cId="3823943797" sldId="2147470738"/>
            <ac:spMk id="2" creationId="{00CE66F2-63D4-3250-B7FE-B986D4E058D7}"/>
          </ac:spMkLst>
        </pc:spChg>
        <pc:spChg chg="mod">
          <ac:chgData name="S Jayaprakash ." userId="ae0f7aa9-c12c-4c22-b938-56aa64ae5809" providerId="ADAL" clId="{1CB85042-242B-46D1-8DFE-E1A63661E193}" dt="2023-09-27T09:49:39.009" v="466" actId="207"/>
          <ac:spMkLst>
            <pc:docMk/>
            <pc:sldMk cId="3823943797" sldId="2147470738"/>
            <ac:spMk id="7" creationId="{315309CE-3C7A-8215-881D-03F582D89AB6}"/>
          </ac:spMkLst>
        </pc:spChg>
        <pc:spChg chg="mod">
          <ac:chgData name="S Jayaprakash ." userId="ae0f7aa9-c12c-4c22-b938-56aa64ae5809" providerId="ADAL" clId="{1CB85042-242B-46D1-8DFE-E1A63661E193}" dt="2023-09-27T09:49:33.894" v="464" actId="207"/>
          <ac:spMkLst>
            <pc:docMk/>
            <pc:sldMk cId="3823943797" sldId="2147470738"/>
            <ac:spMk id="8" creationId="{8182DAFB-A024-5E56-9BB9-198671647FDF}"/>
          </ac:spMkLst>
        </pc:spChg>
        <pc:spChg chg="mod">
          <ac:chgData name="S Jayaprakash ." userId="ae0f7aa9-c12c-4c22-b938-56aa64ae5809" providerId="ADAL" clId="{1CB85042-242B-46D1-8DFE-E1A63661E193}" dt="2023-09-27T09:49:36.451" v="465" actId="207"/>
          <ac:spMkLst>
            <pc:docMk/>
            <pc:sldMk cId="3823943797" sldId="2147470738"/>
            <ac:spMk id="9" creationId="{08FCAB4D-732B-CD0C-9B73-EF10AC078EC2}"/>
          </ac:spMkLst>
        </pc:spChg>
        <pc:spChg chg="mod">
          <ac:chgData name="S Jayaprakash ." userId="ae0f7aa9-c12c-4c22-b938-56aa64ae5809" providerId="ADAL" clId="{1CB85042-242B-46D1-8DFE-E1A63661E193}" dt="2023-09-27T09:49:25.455" v="462" actId="108"/>
          <ac:spMkLst>
            <pc:docMk/>
            <pc:sldMk cId="3823943797" sldId="2147470738"/>
            <ac:spMk id="25" creationId="{9793DFB2-2429-A037-3323-D74FC4653266}"/>
          </ac:spMkLst>
        </pc:spChg>
      </pc:sldChg>
      <pc:sldChg chg="modSp mod setBg">
        <pc:chgData name="S Jayaprakash ." userId="ae0f7aa9-c12c-4c22-b938-56aa64ae5809" providerId="ADAL" clId="{1CB85042-242B-46D1-8DFE-E1A63661E193}" dt="2023-09-27T10:32:03.070" v="542" actId="108"/>
        <pc:sldMkLst>
          <pc:docMk/>
          <pc:sldMk cId="1004825048" sldId="2147470740"/>
        </pc:sldMkLst>
        <pc:spChg chg="mod">
          <ac:chgData name="S Jayaprakash ." userId="ae0f7aa9-c12c-4c22-b938-56aa64ae5809" providerId="ADAL" clId="{1CB85042-242B-46D1-8DFE-E1A63661E193}" dt="2023-09-27T10:32:03.070" v="542" actId="108"/>
          <ac:spMkLst>
            <pc:docMk/>
            <pc:sldMk cId="1004825048" sldId="2147470740"/>
            <ac:spMk id="89" creationId="{7413B42C-34CF-22BF-A7C0-9E46E670A643}"/>
          </ac:spMkLst>
        </pc:spChg>
      </pc:sldChg>
      <pc:sldMasterChg chg="delSldLayout">
        <pc:chgData name="S Jayaprakash ." userId="ae0f7aa9-c12c-4c22-b938-56aa64ae5809" providerId="ADAL" clId="{1CB85042-242B-46D1-8DFE-E1A63661E193}" dt="2023-09-27T09:43:14.258" v="422" actId="47"/>
        <pc:sldMasterMkLst>
          <pc:docMk/>
          <pc:sldMasterMk cId="152046735" sldId="2147483648"/>
        </pc:sldMasterMkLst>
        <pc:sldLayoutChg chg="del">
          <pc:chgData name="S Jayaprakash ." userId="ae0f7aa9-c12c-4c22-b938-56aa64ae5809" providerId="ADAL" clId="{1CB85042-242B-46D1-8DFE-E1A63661E193}" dt="2023-09-27T09:38:58.303" v="420" actId="47"/>
          <pc:sldLayoutMkLst>
            <pc:docMk/>
            <pc:sldMasterMk cId="152046735" sldId="2147483648"/>
            <pc:sldLayoutMk cId="2368011004" sldId="2147483751"/>
          </pc:sldLayoutMkLst>
        </pc:sldLayoutChg>
        <pc:sldLayoutChg chg="del">
          <pc:chgData name="S Jayaprakash ." userId="ae0f7aa9-c12c-4c22-b938-56aa64ae5809" providerId="ADAL" clId="{1CB85042-242B-46D1-8DFE-E1A63661E193}" dt="2023-09-27T09:43:14.258" v="422" actId="47"/>
          <pc:sldLayoutMkLst>
            <pc:docMk/>
            <pc:sldMasterMk cId="152046735" sldId="2147483648"/>
            <pc:sldLayoutMk cId="3268913921" sldId="2147483752"/>
          </pc:sldLayoutMkLst>
        </pc:sldLayoutChg>
      </pc:sldMasterChg>
    </pc:docChg>
  </pc:docChgLst>
  <pc:docChgLst>
    <pc:chgData name="Wael Kdouh" userId="84bb54b0-cb14-4bad-a804-0965333339e3" providerId="ADAL" clId="{136BAB96-EEAE-416D-8D9C-B5E81971CB8E}"/>
    <pc:docChg chg="undo custSel modSld">
      <pc:chgData name="Wael Kdouh" userId="84bb54b0-cb14-4bad-a804-0965333339e3" providerId="ADAL" clId="{136BAB96-EEAE-416D-8D9C-B5E81971CB8E}" dt="2023-10-09T18:17:22.496" v="81" actId="26606"/>
      <pc:docMkLst>
        <pc:docMk/>
      </pc:docMkLst>
      <pc:sldChg chg="addSp delSp modSp mod setBg addAnim delAnim setClrOvrMap">
        <pc:chgData name="Wael Kdouh" userId="84bb54b0-cb14-4bad-a804-0965333339e3" providerId="ADAL" clId="{136BAB96-EEAE-416D-8D9C-B5E81971CB8E}" dt="2023-10-09T18:17:22.496" v="81" actId="26606"/>
        <pc:sldMkLst>
          <pc:docMk/>
          <pc:sldMk cId="1759654572" sldId="4601"/>
        </pc:sldMkLst>
        <pc:spChg chg="mod">
          <ac:chgData name="Wael Kdouh" userId="84bb54b0-cb14-4bad-a804-0965333339e3" providerId="ADAL" clId="{136BAB96-EEAE-416D-8D9C-B5E81971CB8E}" dt="2023-10-09T18:17:22.496" v="81" actId="26606"/>
          <ac:spMkLst>
            <pc:docMk/>
            <pc:sldMk cId="1759654572" sldId="4601"/>
            <ac:spMk id="2" creationId="{E7BCBFC0-AD22-494C-8769-27F96392D235}"/>
          </ac:spMkLst>
        </pc:spChg>
        <pc:spChg chg="mod">
          <ac:chgData name="Wael Kdouh" userId="84bb54b0-cb14-4bad-a804-0965333339e3" providerId="ADAL" clId="{136BAB96-EEAE-416D-8D9C-B5E81971CB8E}" dt="2023-10-09T18:17:22.496" v="81" actId="26606"/>
          <ac:spMkLst>
            <pc:docMk/>
            <pc:sldMk cId="1759654572" sldId="4601"/>
            <ac:spMk id="6" creationId="{00000000-0000-0000-0000-000000000000}"/>
          </ac:spMkLst>
        </pc:spChg>
        <pc:spChg chg="add del">
          <ac:chgData name="Wael Kdouh" userId="84bb54b0-cb14-4bad-a804-0965333339e3" providerId="ADAL" clId="{136BAB96-EEAE-416D-8D9C-B5E81971CB8E}" dt="2023-10-09T18:16:28.911" v="78" actId="26606"/>
          <ac:spMkLst>
            <pc:docMk/>
            <pc:sldMk cId="1759654572" sldId="4601"/>
            <ac:spMk id="12" creationId="{71B2258F-86CA-4D4D-8270-BC05FCDEBFB3}"/>
          </ac:spMkLst>
        </pc:spChg>
        <pc:spChg chg="add del">
          <ac:chgData name="Wael Kdouh" userId="84bb54b0-cb14-4bad-a804-0965333339e3" providerId="ADAL" clId="{136BAB96-EEAE-416D-8D9C-B5E81971CB8E}" dt="2023-10-09T18:17:22.472" v="80" actId="26606"/>
          <ac:spMkLst>
            <pc:docMk/>
            <pc:sldMk cId="1759654572" sldId="4601"/>
            <ac:spMk id="13" creationId="{A3363022-C969-41E9-8EB2-E4C94908C1FA}"/>
          </ac:spMkLst>
        </pc:spChg>
        <pc:spChg chg="add del">
          <ac:chgData name="Wael Kdouh" userId="84bb54b0-cb14-4bad-a804-0965333339e3" providerId="ADAL" clId="{136BAB96-EEAE-416D-8D9C-B5E81971CB8E}" dt="2023-10-09T18:17:22.472" v="80" actId="26606"/>
          <ac:spMkLst>
            <pc:docMk/>
            <pc:sldMk cId="1759654572" sldId="4601"/>
            <ac:spMk id="15" creationId="{8D1AD6B3-BE88-4CEB-BA17-790657CC4729}"/>
          </ac:spMkLst>
        </pc:spChg>
        <pc:spChg chg="add">
          <ac:chgData name="Wael Kdouh" userId="84bb54b0-cb14-4bad-a804-0965333339e3" providerId="ADAL" clId="{136BAB96-EEAE-416D-8D9C-B5E81971CB8E}" dt="2023-10-09T18:17:22.496" v="81" actId="26606"/>
          <ac:spMkLst>
            <pc:docMk/>
            <pc:sldMk cId="1759654572" sldId="4601"/>
            <ac:spMk id="22" creationId="{65219498-D544-41AC-98FE-8F956EF66A62}"/>
          </ac:spMkLst>
        </pc:spChg>
        <pc:spChg chg="add">
          <ac:chgData name="Wael Kdouh" userId="84bb54b0-cb14-4bad-a804-0965333339e3" providerId="ADAL" clId="{136BAB96-EEAE-416D-8D9C-B5E81971CB8E}" dt="2023-10-09T18:17:22.496" v="81" actId="26606"/>
          <ac:spMkLst>
            <pc:docMk/>
            <pc:sldMk cId="1759654572" sldId="4601"/>
            <ac:spMk id="23" creationId="{F500DBFC-17A9-4E0A-AEE2-A49F9AEEF0FD}"/>
          </ac:spMkLst>
        </pc:spChg>
        <pc:grpChg chg="add del">
          <ac:chgData name="Wael Kdouh" userId="84bb54b0-cb14-4bad-a804-0965333339e3" providerId="ADAL" clId="{136BAB96-EEAE-416D-8D9C-B5E81971CB8E}" dt="2023-10-09T18:17:22.472" v="80" actId="26606"/>
          <ac:grpSpMkLst>
            <pc:docMk/>
            <pc:sldMk cId="1759654572" sldId="4601"/>
            <ac:grpSpMk id="17" creationId="{89D1390B-7E13-4B4F-9CB2-391063412E54}"/>
          </ac:grpSpMkLst>
        </pc:grpChg>
        <pc:grpChg chg="add">
          <ac:chgData name="Wael Kdouh" userId="84bb54b0-cb14-4bad-a804-0965333339e3" providerId="ADAL" clId="{136BAB96-EEAE-416D-8D9C-B5E81971CB8E}" dt="2023-10-09T18:17:22.496" v="81" actId="26606"/>
          <ac:grpSpMkLst>
            <pc:docMk/>
            <pc:sldMk cId="1759654572" sldId="4601"/>
            <ac:grpSpMk id="24" creationId="{D74613BB-817C-4C4F-8A24-4936F2F064C0}"/>
          </ac:grpSpMkLst>
        </pc:grpChg>
        <pc:picChg chg="add del">
          <ac:chgData name="Wael Kdouh" userId="84bb54b0-cb14-4bad-a804-0965333339e3" providerId="ADAL" clId="{136BAB96-EEAE-416D-8D9C-B5E81971CB8E}" dt="2023-10-09T18:16:28.911" v="78" actId="26606"/>
          <ac:picMkLst>
            <pc:docMk/>
            <pc:sldMk cId="1759654572" sldId="4601"/>
            <ac:picMk id="8" creationId="{E3B476C2-3E11-843D-3EFC-90190426D1AE}"/>
          </ac:picMkLst>
        </pc:picChg>
        <pc:picChg chg="add del">
          <ac:chgData name="Wael Kdouh" userId="84bb54b0-cb14-4bad-a804-0965333339e3" providerId="ADAL" clId="{136BAB96-EEAE-416D-8D9C-B5E81971CB8E}" dt="2023-10-09T18:17:22.472" v="80" actId="26606"/>
          <ac:picMkLst>
            <pc:docMk/>
            <pc:sldMk cId="1759654572" sldId="4601"/>
            <ac:picMk id="10" creationId="{C913DE42-5259-7BE4-AE48-B62D4E9ED1DE}"/>
          </ac:picMkLst>
        </pc:picChg>
        <pc:picChg chg="add">
          <ac:chgData name="Wael Kdouh" userId="84bb54b0-cb14-4bad-a804-0965333339e3" providerId="ADAL" clId="{136BAB96-EEAE-416D-8D9C-B5E81971CB8E}" dt="2023-10-09T18:17:22.496" v="81" actId="26606"/>
          <ac:picMkLst>
            <pc:docMk/>
            <pc:sldMk cId="1759654572" sldId="4601"/>
            <ac:picMk id="28" creationId="{9110EC5B-80C0-6681-8803-1F4632E2B63C}"/>
          </ac:picMkLst>
        </pc:picChg>
      </pc:sldChg>
      <pc:sldChg chg="addSp delSp modSp mod">
        <pc:chgData name="Wael Kdouh" userId="84bb54b0-cb14-4bad-a804-0965333339e3" providerId="ADAL" clId="{136BAB96-EEAE-416D-8D9C-B5E81971CB8E}" dt="2023-10-09T18:15:43.059" v="75" actId="14100"/>
        <pc:sldMkLst>
          <pc:docMk/>
          <pc:sldMk cId="3336442150" sldId="4647"/>
        </pc:sldMkLst>
        <pc:spChg chg="del mod">
          <ac:chgData name="Wael Kdouh" userId="84bb54b0-cb14-4bad-a804-0965333339e3" providerId="ADAL" clId="{136BAB96-EEAE-416D-8D9C-B5E81971CB8E}" dt="2023-10-09T18:15:29.324" v="72" actId="478"/>
          <ac:spMkLst>
            <pc:docMk/>
            <pc:sldMk cId="3336442150" sldId="4647"/>
            <ac:spMk id="4" creationId="{BA7EE417-0DF4-4EE3-BFEB-3D045BAE5FAA}"/>
          </ac:spMkLst>
        </pc:spChg>
        <pc:graphicFrameChg chg="add mod modGraphic">
          <ac:chgData name="Wael Kdouh" userId="84bb54b0-cb14-4bad-a804-0965333339e3" providerId="ADAL" clId="{136BAB96-EEAE-416D-8D9C-B5E81971CB8E}" dt="2023-10-09T18:15:43.059" v="75" actId="14100"/>
          <ac:graphicFrameMkLst>
            <pc:docMk/>
            <pc:sldMk cId="3336442150" sldId="4647"/>
            <ac:graphicFrameMk id="2" creationId="{5A92D331-0D9A-A8B6-3899-AAA36C654312}"/>
          </ac:graphicFrameMkLst>
        </pc:graphicFrameChg>
        <pc:graphicFrameChg chg="del mod">
          <ac:chgData name="Wael Kdouh" userId="84bb54b0-cb14-4bad-a804-0965333339e3" providerId="ADAL" clId="{136BAB96-EEAE-416D-8D9C-B5E81971CB8E}" dt="2023-10-09T18:15:25.918" v="71" actId="21"/>
          <ac:graphicFrameMkLst>
            <pc:docMk/>
            <pc:sldMk cId="3336442150" sldId="4647"/>
            <ac:graphicFrameMk id="3" creationId="{07563BA0-B76F-405E-8C52-40E70E1BFC08}"/>
          </ac:graphicFrameMkLst>
        </pc:graphicFrameChg>
      </pc:sldChg>
    </pc:docChg>
  </pc:docChgLst>
  <pc:docChgLst>
    <pc:chgData name="Wael Kdouh" userId="84bb54b0-cb14-4bad-a804-0965333339e3" providerId="ADAL" clId="{08D35E99-AC77-40AB-8F34-BC344615027D}"/>
    <pc:docChg chg="undo redo custSel addSld delSld modSld sldOrd addSection delSection modSection">
      <pc:chgData name="Wael Kdouh" userId="84bb54b0-cb14-4bad-a804-0965333339e3" providerId="ADAL" clId="{08D35E99-AC77-40AB-8F34-BC344615027D}" dt="2023-10-09T12:17:17.304" v="895" actId="108"/>
      <pc:docMkLst>
        <pc:docMk/>
      </pc:docMkLst>
      <pc:sldChg chg="del">
        <pc:chgData name="Wael Kdouh" userId="84bb54b0-cb14-4bad-a804-0965333339e3" providerId="ADAL" clId="{08D35E99-AC77-40AB-8F34-BC344615027D}" dt="2023-09-29T16:06:55.071" v="388" actId="2696"/>
        <pc:sldMkLst>
          <pc:docMk/>
          <pc:sldMk cId="1586239306" sldId="266"/>
        </pc:sldMkLst>
      </pc:sldChg>
      <pc:sldChg chg="add del ord">
        <pc:chgData name="Wael Kdouh" userId="84bb54b0-cb14-4bad-a804-0965333339e3" providerId="ADAL" clId="{08D35E99-AC77-40AB-8F34-BC344615027D}" dt="2023-09-29T18:06:45.632" v="754"/>
        <pc:sldMkLst>
          <pc:docMk/>
          <pc:sldMk cId="728815058" sldId="267"/>
        </pc:sldMkLst>
      </pc:sldChg>
      <pc:sldChg chg="del ord">
        <pc:chgData name="Wael Kdouh" userId="84bb54b0-cb14-4bad-a804-0965333339e3" providerId="ADAL" clId="{08D35E99-AC77-40AB-8F34-BC344615027D}" dt="2023-09-29T17:46:16.209" v="614" actId="2696"/>
        <pc:sldMkLst>
          <pc:docMk/>
          <pc:sldMk cId="1599761166" sldId="267"/>
        </pc:sldMkLst>
      </pc:sldChg>
      <pc:sldChg chg="add del setBg">
        <pc:chgData name="Wael Kdouh" userId="84bb54b0-cb14-4bad-a804-0965333339e3" providerId="ADAL" clId="{08D35E99-AC77-40AB-8F34-BC344615027D}" dt="2023-09-27T20:16:31.639" v="207"/>
        <pc:sldMkLst>
          <pc:docMk/>
          <pc:sldMk cId="228593027" sldId="268"/>
        </pc:sldMkLst>
      </pc:sldChg>
      <pc:sldChg chg="add del ord">
        <pc:chgData name="Wael Kdouh" userId="84bb54b0-cb14-4bad-a804-0965333339e3" providerId="ADAL" clId="{08D35E99-AC77-40AB-8F34-BC344615027D}" dt="2023-09-27T20:16:16.684" v="204" actId="2696"/>
        <pc:sldMkLst>
          <pc:docMk/>
          <pc:sldMk cId="617707577" sldId="268"/>
        </pc:sldMkLst>
      </pc:sldChg>
      <pc:sldChg chg="ord">
        <pc:chgData name="Wael Kdouh" userId="84bb54b0-cb14-4bad-a804-0965333339e3" providerId="ADAL" clId="{08D35E99-AC77-40AB-8F34-BC344615027D}" dt="2023-09-29T17:40:34.971" v="577"/>
        <pc:sldMkLst>
          <pc:docMk/>
          <pc:sldMk cId="2049956922" sldId="268"/>
        </pc:sldMkLst>
      </pc:sldChg>
      <pc:sldChg chg="add">
        <pc:chgData name="Wael Kdouh" userId="84bb54b0-cb14-4bad-a804-0965333339e3" providerId="ADAL" clId="{08D35E99-AC77-40AB-8F34-BC344615027D}" dt="2023-09-29T19:15:04.721" v="774"/>
        <pc:sldMkLst>
          <pc:docMk/>
          <pc:sldMk cId="2568502910" sldId="269"/>
        </pc:sldMkLst>
      </pc:sldChg>
      <pc:sldChg chg="add del">
        <pc:chgData name="Wael Kdouh" userId="84bb54b0-cb14-4bad-a804-0965333339e3" providerId="ADAL" clId="{08D35E99-AC77-40AB-8F34-BC344615027D}" dt="2023-09-29T19:14:55.760" v="773" actId="2696"/>
        <pc:sldMkLst>
          <pc:docMk/>
          <pc:sldMk cId="3500057579" sldId="269"/>
        </pc:sldMkLst>
      </pc:sldChg>
      <pc:sldChg chg="add del">
        <pc:chgData name="Wael Kdouh" userId="84bb54b0-cb14-4bad-a804-0965333339e3" providerId="ADAL" clId="{08D35E99-AC77-40AB-8F34-BC344615027D}" dt="2023-09-29T19:14:44.812" v="771"/>
        <pc:sldMkLst>
          <pc:docMk/>
          <pc:sldMk cId="4257016560" sldId="269"/>
        </pc:sldMkLst>
      </pc:sldChg>
      <pc:sldChg chg="modSp mod">
        <pc:chgData name="Wael Kdouh" userId="84bb54b0-cb14-4bad-a804-0965333339e3" providerId="ADAL" clId="{08D35E99-AC77-40AB-8F34-BC344615027D}" dt="2023-09-29T15:28:17.070" v="285" actId="5793"/>
        <pc:sldMkLst>
          <pc:docMk/>
          <pc:sldMk cId="1759654572" sldId="4601"/>
        </pc:sldMkLst>
        <pc:spChg chg="mod">
          <ac:chgData name="Wael Kdouh" userId="84bb54b0-cb14-4bad-a804-0965333339e3" providerId="ADAL" clId="{08D35E99-AC77-40AB-8F34-BC344615027D}" dt="2023-09-29T15:28:17.070" v="285" actId="5793"/>
          <ac:spMkLst>
            <pc:docMk/>
            <pc:sldMk cId="1759654572" sldId="4601"/>
            <ac:spMk id="2" creationId="{E7BCBFC0-AD22-494C-8769-27F96392D235}"/>
          </ac:spMkLst>
        </pc:spChg>
      </pc:sldChg>
      <pc:sldChg chg="modSp add del mod">
        <pc:chgData name="Wael Kdouh" userId="84bb54b0-cb14-4bad-a804-0965333339e3" providerId="ADAL" clId="{08D35E99-AC77-40AB-8F34-BC344615027D}" dt="2023-10-09T12:17:17.304" v="895" actId="108"/>
        <pc:sldMkLst>
          <pc:docMk/>
          <pc:sldMk cId="3336442150" sldId="4647"/>
        </pc:sldMkLst>
        <pc:graphicFrameChg chg="mod modGraphic">
          <ac:chgData name="Wael Kdouh" userId="84bb54b0-cb14-4bad-a804-0965333339e3" providerId="ADAL" clId="{08D35E99-AC77-40AB-8F34-BC344615027D}" dt="2023-10-09T12:17:17.304" v="895" actId="108"/>
          <ac:graphicFrameMkLst>
            <pc:docMk/>
            <pc:sldMk cId="3336442150" sldId="4647"/>
            <ac:graphicFrameMk id="3" creationId="{07563BA0-B76F-405E-8C52-40E70E1BFC08}"/>
          </ac:graphicFrameMkLst>
        </pc:graphicFrameChg>
      </pc:sldChg>
      <pc:sldChg chg="add del">
        <pc:chgData name="Wael Kdouh" userId="84bb54b0-cb14-4bad-a804-0965333339e3" providerId="ADAL" clId="{08D35E99-AC77-40AB-8F34-BC344615027D}" dt="2023-09-29T19:14:44.812" v="771"/>
        <pc:sldMkLst>
          <pc:docMk/>
          <pc:sldMk cId="3740501590" sldId="4647"/>
        </pc:sldMkLst>
      </pc:sldChg>
      <pc:sldChg chg="ord">
        <pc:chgData name="Wael Kdouh" userId="84bb54b0-cb14-4bad-a804-0965333339e3" providerId="ADAL" clId="{08D35E99-AC77-40AB-8F34-BC344615027D}" dt="2023-09-27T20:02:22.613" v="1"/>
        <pc:sldMkLst>
          <pc:docMk/>
          <pc:sldMk cId="623579952" sldId="4717"/>
        </pc:sldMkLst>
      </pc:sldChg>
      <pc:sldChg chg="del">
        <pc:chgData name="Wael Kdouh" userId="84bb54b0-cb14-4bad-a804-0965333339e3" providerId="ADAL" clId="{08D35E99-AC77-40AB-8F34-BC344615027D}" dt="2023-09-29T19:21:47.944" v="871" actId="47"/>
        <pc:sldMkLst>
          <pc:docMk/>
          <pc:sldMk cId="181345958" sldId="2076138250"/>
        </pc:sldMkLst>
      </pc:sldChg>
      <pc:sldChg chg="add del">
        <pc:chgData name="Wael Kdouh" userId="84bb54b0-cb14-4bad-a804-0965333339e3" providerId="ADAL" clId="{08D35E99-AC77-40AB-8F34-BC344615027D}" dt="2023-09-27T20:16:16.684" v="204" actId="2696"/>
        <pc:sldMkLst>
          <pc:docMk/>
          <pc:sldMk cId="1186294914" sldId="2147469820"/>
        </pc:sldMkLst>
      </pc:sldChg>
      <pc:sldChg chg="add del">
        <pc:chgData name="Wael Kdouh" userId="84bb54b0-cb14-4bad-a804-0965333339e3" providerId="ADAL" clId="{08D35E99-AC77-40AB-8F34-BC344615027D}" dt="2023-09-29T17:40:18.456" v="573" actId="47"/>
        <pc:sldMkLst>
          <pc:docMk/>
          <pc:sldMk cId="1633537031" sldId="2147469820"/>
        </pc:sldMkLst>
      </pc:sldChg>
      <pc:sldChg chg="add del modTransition setBg">
        <pc:chgData name="Wael Kdouh" userId="84bb54b0-cb14-4bad-a804-0965333339e3" providerId="ADAL" clId="{08D35E99-AC77-40AB-8F34-BC344615027D}" dt="2023-09-27T20:16:31.639" v="207"/>
        <pc:sldMkLst>
          <pc:docMk/>
          <pc:sldMk cId="2291879976" sldId="2147469820"/>
        </pc:sldMkLst>
      </pc:sldChg>
      <pc:sldChg chg="add del">
        <pc:chgData name="Wael Kdouh" userId="84bb54b0-cb14-4bad-a804-0965333339e3" providerId="ADAL" clId="{08D35E99-AC77-40AB-8F34-BC344615027D}" dt="2023-09-29T16:05:55.572" v="385" actId="2696"/>
        <pc:sldMkLst>
          <pc:docMk/>
          <pc:sldMk cId="1643408425" sldId="2147469842"/>
        </pc:sldMkLst>
      </pc:sldChg>
      <pc:sldChg chg="modSp mod">
        <pc:chgData name="Wael Kdouh" userId="84bb54b0-cb14-4bad-a804-0965333339e3" providerId="ADAL" clId="{08D35E99-AC77-40AB-8F34-BC344615027D}" dt="2023-09-29T18:01:20.848" v="643"/>
        <pc:sldMkLst>
          <pc:docMk/>
          <pc:sldMk cId="2038658214" sldId="2147469969"/>
        </pc:sldMkLst>
        <pc:spChg chg="mod">
          <ac:chgData name="Wael Kdouh" userId="84bb54b0-cb14-4bad-a804-0965333339e3" providerId="ADAL" clId="{08D35E99-AC77-40AB-8F34-BC344615027D}" dt="2023-09-29T15:44:57.021" v="338" actId="20577"/>
          <ac:spMkLst>
            <pc:docMk/>
            <pc:sldMk cId="2038658214" sldId="2147469969"/>
            <ac:spMk id="2" creationId="{4AE0E8BA-01FF-69E7-9E2A-D945271CFD8F}"/>
          </ac:spMkLst>
        </pc:spChg>
        <pc:graphicFrameChg chg="mod">
          <ac:chgData name="Wael Kdouh" userId="84bb54b0-cb14-4bad-a804-0965333339e3" providerId="ADAL" clId="{08D35E99-AC77-40AB-8F34-BC344615027D}" dt="2023-09-29T18:01:20.848" v="643"/>
          <ac:graphicFrameMkLst>
            <pc:docMk/>
            <pc:sldMk cId="2038658214" sldId="2147469969"/>
            <ac:graphicFrameMk id="5" creationId="{9B2713A6-7DB1-112E-ADB5-97BEF9F8775F}"/>
          </ac:graphicFrameMkLst>
        </pc:graphicFrameChg>
      </pc:sldChg>
      <pc:sldChg chg="del">
        <pc:chgData name="Wael Kdouh" userId="84bb54b0-cb14-4bad-a804-0965333339e3" providerId="ADAL" clId="{08D35E99-AC77-40AB-8F34-BC344615027D}" dt="2023-09-29T15:39:41.421" v="299" actId="2696"/>
        <pc:sldMkLst>
          <pc:docMk/>
          <pc:sldMk cId="1824723154" sldId="2147469970"/>
        </pc:sldMkLst>
      </pc:sldChg>
      <pc:sldChg chg="del">
        <pc:chgData name="Wael Kdouh" userId="84bb54b0-cb14-4bad-a804-0965333339e3" providerId="ADAL" clId="{08D35E99-AC77-40AB-8F34-BC344615027D}" dt="2023-09-29T16:06:55.071" v="388" actId="2696"/>
        <pc:sldMkLst>
          <pc:docMk/>
          <pc:sldMk cId="1578187938" sldId="2147469977"/>
        </pc:sldMkLst>
      </pc:sldChg>
      <pc:sldChg chg="del">
        <pc:chgData name="Wael Kdouh" userId="84bb54b0-cb14-4bad-a804-0965333339e3" providerId="ADAL" clId="{08D35E99-AC77-40AB-8F34-BC344615027D}" dt="2023-09-29T16:06:55.071" v="388" actId="2696"/>
        <pc:sldMkLst>
          <pc:docMk/>
          <pc:sldMk cId="780765577" sldId="2147469979"/>
        </pc:sldMkLst>
      </pc:sldChg>
      <pc:sldChg chg="ord">
        <pc:chgData name="Wael Kdouh" userId="84bb54b0-cb14-4bad-a804-0965333339e3" providerId="ADAL" clId="{08D35E99-AC77-40AB-8F34-BC344615027D}" dt="2023-09-29T17:40:34.971" v="577"/>
        <pc:sldMkLst>
          <pc:docMk/>
          <pc:sldMk cId="2214794607" sldId="2147469988"/>
        </pc:sldMkLst>
      </pc:sldChg>
      <pc:sldChg chg="add del">
        <pc:chgData name="Wael Kdouh" userId="84bb54b0-cb14-4bad-a804-0965333339e3" providerId="ADAL" clId="{08D35E99-AC77-40AB-8F34-BC344615027D}" dt="2023-09-27T20:16:16.684" v="204" actId="2696"/>
        <pc:sldMkLst>
          <pc:docMk/>
          <pc:sldMk cId="3443543671" sldId="2147469988"/>
        </pc:sldMkLst>
      </pc:sldChg>
      <pc:sldChg chg="add del setBg">
        <pc:chgData name="Wael Kdouh" userId="84bb54b0-cb14-4bad-a804-0965333339e3" providerId="ADAL" clId="{08D35E99-AC77-40AB-8F34-BC344615027D}" dt="2023-09-27T20:16:31.639" v="207"/>
        <pc:sldMkLst>
          <pc:docMk/>
          <pc:sldMk cId="4116418981" sldId="2147469988"/>
        </pc:sldMkLst>
      </pc:sldChg>
      <pc:sldChg chg="del">
        <pc:chgData name="Wael Kdouh" userId="84bb54b0-cb14-4bad-a804-0965333339e3" providerId="ADAL" clId="{08D35E99-AC77-40AB-8F34-BC344615027D}" dt="2023-09-29T17:40:24.162" v="575" actId="47"/>
        <pc:sldMkLst>
          <pc:docMk/>
          <pc:sldMk cId="1029388277" sldId="2147469989"/>
        </pc:sldMkLst>
      </pc:sldChg>
      <pc:sldChg chg="add del">
        <pc:chgData name="Wael Kdouh" userId="84bb54b0-cb14-4bad-a804-0965333339e3" providerId="ADAL" clId="{08D35E99-AC77-40AB-8F34-BC344615027D}" dt="2023-09-27T20:16:16.684" v="204" actId="2696"/>
        <pc:sldMkLst>
          <pc:docMk/>
          <pc:sldMk cId="3128142997" sldId="2147469989"/>
        </pc:sldMkLst>
      </pc:sldChg>
      <pc:sldChg chg="add del setBg">
        <pc:chgData name="Wael Kdouh" userId="84bb54b0-cb14-4bad-a804-0965333339e3" providerId="ADAL" clId="{08D35E99-AC77-40AB-8F34-BC344615027D}" dt="2023-09-27T20:16:31.639" v="207"/>
        <pc:sldMkLst>
          <pc:docMk/>
          <pc:sldMk cId="3211797128" sldId="2147469989"/>
        </pc:sldMkLst>
      </pc:sldChg>
      <pc:sldChg chg="add del setBg">
        <pc:chgData name="Wael Kdouh" userId="84bb54b0-cb14-4bad-a804-0965333339e3" providerId="ADAL" clId="{08D35E99-AC77-40AB-8F34-BC344615027D}" dt="2023-09-27T20:08:54.674" v="168" actId="47"/>
        <pc:sldMkLst>
          <pc:docMk/>
          <pc:sldMk cId="412943750" sldId="2147469990"/>
        </pc:sldMkLst>
      </pc:sldChg>
      <pc:sldChg chg="add del">
        <pc:chgData name="Wael Kdouh" userId="84bb54b0-cb14-4bad-a804-0965333339e3" providerId="ADAL" clId="{08D35E99-AC77-40AB-8F34-BC344615027D}" dt="2023-09-27T20:08:42.561" v="159" actId="47"/>
        <pc:sldMkLst>
          <pc:docMk/>
          <pc:sldMk cId="2778571124" sldId="2147469990"/>
        </pc:sldMkLst>
      </pc:sldChg>
      <pc:sldChg chg="add del ord">
        <pc:chgData name="Wael Kdouh" userId="84bb54b0-cb14-4bad-a804-0965333339e3" providerId="ADAL" clId="{08D35E99-AC77-40AB-8F34-BC344615027D}" dt="2023-09-29T18:06:45.632" v="754"/>
        <pc:sldMkLst>
          <pc:docMk/>
          <pc:sldMk cId="999807852" sldId="2147469991"/>
        </pc:sldMkLst>
      </pc:sldChg>
      <pc:sldChg chg="del">
        <pc:chgData name="Wael Kdouh" userId="84bb54b0-cb14-4bad-a804-0965333339e3" providerId="ADAL" clId="{08D35E99-AC77-40AB-8F34-BC344615027D}" dt="2023-09-29T17:46:16.209" v="614" actId="2696"/>
        <pc:sldMkLst>
          <pc:docMk/>
          <pc:sldMk cId="3898493770" sldId="2147469991"/>
        </pc:sldMkLst>
      </pc:sldChg>
      <pc:sldChg chg="add del ord">
        <pc:chgData name="Wael Kdouh" userId="84bb54b0-cb14-4bad-a804-0965333339e3" providerId="ADAL" clId="{08D35E99-AC77-40AB-8F34-BC344615027D}" dt="2023-09-29T18:06:45.632" v="754"/>
        <pc:sldMkLst>
          <pc:docMk/>
          <pc:sldMk cId="2262359640" sldId="2147469992"/>
        </pc:sldMkLst>
      </pc:sldChg>
      <pc:sldChg chg="del">
        <pc:chgData name="Wael Kdouh" userId="84bb54b0-cb14-4bad-a804-0965333339e3" providerId="ADAL" clId="{08D35E99-AC77-40AB-8F34-BC344615027D}" dt="2023-09-29T17:46:16.209" v="614" actId="2696"/>
        <pc:sldMkLst>
          <pc:docMk/>
          <pc:sldMk cId="3033542677" sldId="2147469992"/>
        </pc:sldMkLst>
      </pc:sldChg>
      <pc:sldChg chg="add del">
        <pc:chgData name="Wael Kdouh" userId="84bb54b0-cb14-4bad-a804-0965333339e3" providerId="ADAL" clId="{08D35E99-AC77-40AB-8F34-BC344615027D}" dt="2023-09-29T19:14:55.760" v="773" actId="2696"/>
        <pc:sldMkLst>
          <pc:docMk/>
          <pc:sldMk cId="975246393" sldId="2147469994"/>
        </pc:sldMkLst>
      </pc:sldChg>
      <pc:sldChg chg="add">
        <pc:chgData name="Wael Kdouh" userId="84bb54b0-cb14-4bad-a804-0965333339e3" providerId="ADAL" clId="{08D35E99-AC77-40AB-8F34-BC344615027D}" dt="2023-09-29T19:15:04.721" v="774"/>
        <pc:sldMkLst>
          <pc:docMk/>
          <pc:sldMk cId="1941735472" sldId="2147469994"/>
        </pc:sldMkLst>
      </pc:sldChg>
      <pc:sldChg chg="add del">
        <pc:chgData name="Wael Kdouh" userId="84bb54b0-cb14-4bad-a804-0965333339e3" providerId="ADAL" clId="{08D35E99-AC77-40AB-8F34-BC344615027D}" dt="2023-09-29T19:14:44.812" v="771"/>
        <pc:sldMkLst>
          <pc:docMk/>
          <pc:sldMk cId="4165124739" sldId="2147469994"/>
        </pc:sldMkLst>
      </pc:sldChg>
      <pc:sldChg chg="add del">
        <pc:chgData name="Wael Kdouh" userId="84bb54b0-cb14-4bad-a804-0965333339e3" providerId="ADAL" clId="{08D35E99-AC77-40AB-8F34-BC344615027D}" dt="2023-09-29T19:14:44.812" v="771"/>
        <pc:sldMkLst>
          <pc:docMk/>
          <pc:sldMk cId="834370545" sldId="2147469995"/>
        </pc:sldMkLst>
      </pc:sldChg>
      <pc:sldChg chg="add">
        <pc:chgData name="Wael Kdouh" userId="84bb54b0-cb14-4bad-a804-0965333339e3" providerId="ADAL" clId="{08D35E99-AC77-40AB-8F34-BC344615027D}" dt="2023-09-29T19:15:04.721" v="774"/>
        <pc:sldMkLst>
          <pc:docMk/>
          <pc:sldMk cId="3197121092" sldId="2147469995"/>
        </pc:sldMkLst>
      </pc:sldChg>
      <pc:sldChg chg="add del">
        <pc:chgData name="Wael Kdouh" userId="84bb54b0-cb14-4bad-a804-0965333339e3" providerId="ADAL" clId="{08D35E99-AC77-40AB-8F34-BC344615027D}" dt="2023-09-29T19:14:55.760" v="773" actId="2696"/>
        <pc:sldMkLst>
          <pc:docMk/>
          <pc:sldMk cId="3733244529" sldId="2147469995"/>
        </pc:sldMkLst>
      </pc:sldChg>
      <pc:sldChg chg="del">
        <pc:chgData name="Wael Kdouh" userId="84bb54b0-cb14-4bad-a804-0965333339e3" providerId="ADAL" clId="{08D35E99-AC77-40AB-8F34-BC344615027D}" dt="2023-09-29T15:39:41.421" v="299" actId="2696"/>
        <pc:sldMkLst>
          <pc:docMk/>
          <pc:sldMk cId="1752266053" sldId="2147469996"/>
        </pc:sldMkLst>
      </pc:sldChg>
      <pc:sldChg chg="del">
        <pc:chgData name="Wael Kdouh" userId="84bb54b0-cb14-4bad-a804-0965333339e3" providerId="ADAL" clId="{08D35E99-AC77-40AB-8F34-BC344615027D}" dt="2023-09-29T16:06:55.071" v="388" actId="2696"/>
        <pc:sldMkLst>
          <pc:docMk/>
          <pc:sldMk cId="140527681" sldId="2147469998"/>
        </pc:sldMkLst>
      </pc:sldChg>
      <pc:sldChg chg="del">
        <pc:chgData name="Wael Kdouh" userId="84bb54b0-cb14-4bad-a804-0965333339e3" providerId="ADAL" clId="{08D35E99-AC77-40AB-8F34-BC344615027D}" dt="2023-09-29T16:06:55.071" v="388" actId="2696"/>
        <pc:sldMkLst>
          <pc:docMk/>
          <pc:sldMk cId="2388641726" sldId="2147469999"/>
        </pc:sldMkLst>
      </pc:sldChg>
      <pc:sldChg chg="del">
        <pc:chgData name="Wael Kdouh" userId="84bb54b0-cb14-4bad-a804-0965333339e3" providerId="ADAL" clId="{08D35E99-AC77-40AB-8F34-BC344615027D}" dt="2023-09-29T16:06:55.071" v="388" actId="2696"/>
        <pc:sldMkLst>
          <pc:docMk/>
          <pc:sldMk cId="3087653874" sldId="2147470000"/>
        </pc:sldMkLst>
      </pc:sldChg>
      <pc:sldChg chg="del">
        <pc:chgData name="Wael Kdouh" userId="84bb54b0-cb14-4bad-a804-0965333339e3" providerId="ADAL" clId="{08D35E99-AC77-40AB-8F34-BC344615027D}" dt="2023-09-29T16:06:55.071" v="388" actId="2696"/>
        <pc:sldMkLst>
          <pc:docMk/>
          <pc:sldMk cId="3089720283" sldId="2147470001"/>
        </pc:sldMkLst>
      </pc:sldChg>
      <pc:sldChg chg="del">
        <pc:chgData name="Wael Kdouh" userId="84bb54b0-cb14-4bad-a804-0965333339e3" providerId="ADAL" clId="{08D35E99-AC77-40AB-8F34-BC344615027D}" dt="2023-09-29T16:06:55.071" v="388" actId="2696"/>
        <pc:sldMkLst>
          <pc:docMk/>
          <pc:sldMk cId="296303622" sldId="2147470002"/>
        </pc:sldMkLst>
      </pc:sldChg>
      <pc:sldChg chg="del">
        <pc:chgData name="Wael Kdouh" userId="84bb54b0-cb14-4bad-a804-0965333339e3" providerId="ADAL" clId="{08D35E99-AC77-40AB-8F34-BC344615027D}" dt="2023-09-29T16:06:55.071" v="388" actId="2696"/>
        <pc:sldMkLst>
          <pc:docMk/>
          <pc:sldMk cId="3666362431" sldId="2147470003"/>
        </pc:sldMkLst>
      </pc:sldChg>
      <pc:sldChg chg="del">
        <pc:chgData name="Wael Kdouh" userId="84bb54b0-cb14-4bad-a804-0965333339e3" providerId="ADAL" clId="{08D35E99-AC77-40AB-8F34-BC344615027D}" dt="2023-09-29T16:06:55.071" v="388" actId="2696"/>
        <pc:sldMkLst>
          <pc:docMk/>
          <pc:sldMk cId="3272931925" sldId="2147470004"/>
        </pc:sldMkLst>
      </pc:sldChg>
      <pc:sldChg chg="add del">
        <pc:chgData name="Wael Kdouh" userId="84bb54b0-cb14-4bad-a804-0965333339e3" providerId="ADAL" clId="{08D35E99-AC77-40AB-8F34-BC344615027D}" dt="2023-09-29T17:40:19.847" v="574" actId="47"/>
        <pc:sldMkLst>
          <pc:docMk/>
          <pc:sldMk cId="65725873" sldId="2147470007"/>
        </pc:sldMkLst>
      </pc:sldChg>
      <pc:sldChg chg="add del setBg">
        <pc:chgData name="Wael Kdouh" userId="84bb54b0-cb14-4bad-a804-0965333339e3" providerId="ADAL" clId="{08D35E99-AC77-40AB-8F34-BC344615027D}" dt="2023-09-27T20:16:31.639" v="207"/>
        <pc:sldMkLst>
          <pc:docMk/>
          <pc:sldMk cId="337938057" sldId="2147470007"/>
        </pc:sldMkLst>
      </pc:sldChg>
      <pc:sldChg chg="add del">
        <pc:chgData name="Wael Kdouh" userId="84bb54b0-cb14-4bad-a804-0965333339e3" providerId="ADAL" clId="{08D35E99-AC77-40AB-8F34-BC344615027D}" dt="2023-09-27T20:16:16.684" v="204" actId="2696"/>
        <pc:sldMkLst>
          <pc:docMk/>
          <pc:sldMk cId="2211299754" sldId="2147470007"/>
        </pc:sldMkLst>
      </pc:sldChg>
      <pc:sldChg chg="del">
        <pc:chgData name="Wael Kdouh" userId="84bb54b0-cb14-4bad-a804-0965333339e3" providerId="ADAL" clId="{08D35E99-AC77-40AB-8F34-BC344615027D}" dt="2023-09-29T16:06:55.071" v="388" actId="2696"/>
        <pc:sldMkLst>
          <pc:docMk/>
          <pc:sldMk cId="77441717" sldId="2147470717"/>
        </pc:sldMkLst>
      </pc:sldChg>
      <pc:sldChg chg="del">
        <pc:chgData name="Wael Kdouh" userId="84bb54b0-cb14-4bad-a804-0965333339e3" providerId="ADAL" clId="{08D35E99-AC77-40AB-8F34-BC344615027D}" dt="2023-09-29T16:06:55.071" v="388" actId="2696"/>
        <pc:sldMkLst>
          <pc:docMk/>
          <pc:sldMk cId="6279409" sldId="2147470718"/>
        </pc:sldMkLst>
      </pc:sldChg>
      <pc:sldChg chg="del">
        <pc:chgData name="Wael Kdouh" userId="84bb54b0-cb14-4bad-a804-0965333339e3" providerId="ADAL" clId="{08D35E99-AC77-40AB-8F34-BC344615027D}" dt="2023-09-29T16:06:55.071" v="388" actId="2696"/>
        <pc:sldMkLst>
          <pc:docMk/>
          <pc:sldMk cId="4022086440" sldId="2147470724"/>
        </pc:sldMkLst>
      </pc:sldChg>
      <pc:sldChg chg="del">
        <pc:chgData name="Wael Kdouh" userId="84bb54b0-cb14-4bad-a804-0965333339e3" providerId="ADAL" clId="{08D35E99-AC77-40AB-8F34-BC344615027D}" dt="2023-09-29T16:06:55.071" v="388" actId="2696"/>
        <pc:sldMkLst>
          <pc:docMk/>
          <pc:sldMk cId="2592856025" sldId="2147470725"/>
        </pc:sldMkLst>
      </pc:sldChg>
      <pc:sldChg chg="del">
        <pc:chgData name="Wael Kdouh" userId="84bb54b0-cb14-4bad-a804-0965333339e3" providerId="ADAL" clId="{08D35E99-AC77-40AB-8F34-BC344615027D}" dt="2023-09-29T16:06:55.071" v="388" actId="2696"/>
        <pc:sldMkLst>
          <pc:docMk/>
          <pc:sldMk cId="2982369538" sldId="2147470726"/>
        </pc:sldMkLst>
      </pc:sldChg>
      <pc:sldChg chg="del">
        <pc:chgData name="Wael Kdouh" userId="84bb54b0-cb14-4bad-a804-0965333339e3" providerId="ADAL" clId="{08D35E99-AC77-40AB-8F34-BC344615027D}" dt="2023-09-29T16:06:55.071" v="388" actId="2696"/>
        <pc:sldMkLst>
          <pc:docMk/>
          <pc:sldMk cId="2881458511" sldId="2147470727"/>
        </pc:sldMkLst>
      </pc:sldChg>
      <pc:sldChg chg="modSp">
        <pc:chgData name="Wael Kdouh" userId="84bb54b0-cb14-4bad-a804-0965333339e3" providerId="ADAL" clId="{08D35E99-AC77-40AB-8F34-BC344615027D}" dt="2023-09-29T15:42:10.203" v="323" actId="20577"/>
        <pc:sldMkLst>
          <pc:docMk/>
          <pc:sldMk cId="3482389094" sldId="2147470736"/>
        </pc:sldMkLst>
        <pc:graphicFrameChg chg="mod">
          <ac:chgData name="Wael Kdouh" userId="84bb54b0-cb14-4bad-a804-0965333339e3" providerId="ADAL" clId="{08D35E99-AC77-40AB-8F34-BC344615027D}" dt="2023-09-29T15:42:10.203" v="323" actId="20577"/>
          <ac:graphicFrameMkLst>
            <pc:docMk/>
            <pc:sldMk cId="3482389094" sldId="2147470736"/>
            <ac:graphicFrameMk id="5" creationId="{9B2713A6-7DB1-112E-ADB5-97BEF9F8775F}"/>
          </ac:graphicFrameMkLst>
        </pc:graphicFrameChg>
      </pc:sldChg>
      <pc:sldChg chg="modSp">
        <pc:chgData name="Wael Kdouh" userId="84bb54b0-cb14-4bad-a804-0965333339e3" providerId="ADAL" clId="{08D35E99-AC77-40AB-8F34-BC344615027D}" dt="2023-09-29T15:42:52.044" v="330" actId="313"/>
        <pc:sldMkLst>
          <pc:docMk/>
          <pc:sldMk cId="476307222" sldId="2147470741"/>
        </pc:sldMkLst>
        <pc:graphicFrameChg chg="mod">
          <ac:chgData name="Wael Kdouh" userId="84bb54b0-cb14-4bad-a804-0965333339e3" providerId="ADAL" clId="{08D35E99-AC77-40AB-8F34-BC344615027D}" dt="2023-09-29T15:42:52.044" v="330" actId="313"/>
          <ac:graphicFrameMkLst>
            <pc:docMk/>
            <pc:sldMk cId="476307222" sldId="2147470741"/>
            <ac:graphicFrameMk id="5" creationId="{9B2713A6-7DB1-112E-ADB5-97BEF9F8775F}"/>
          </ac:graphicFrameMkLst>
        </pc:graphicFrameChg>
      </pc:sldChg>
      <pc:sldChg chg="modSp del">
        <pc:chgData name="Wael Kdouh" userId="84bb54b0-cb14-4bad-a804-0965333339e3" providerId="ADAL" clId="{08D35E99-AC77-40AB-8F34-BC344615027D}" dt="2023-09-29T15:43:19.391" v="331" actId="2696"/>
        <pc:sldMkLst>
          <pc:docMk/>
          <pc:sldMk cId="302330372" sldId="2147470742"/>
        </pc:sldMkLst>
        <pc:graphicFrameChg chg="mod">
          <ac:chgData name="Wael Kdouh" userId="84bb54b0-cb14-4bad-a804-0965333339e3" providerId="ADAL" clId="{08D35E99-AC77-40AB-8F34-BC344615027D}" dt="2023-09-29T15:34:10.667" v="291" actId="20577"/>
          <ac:graphicFrameMkLst>
            <pc:docMk/>
            <pc:sldMk cId="302330372" sldId="2147470742"/>
            <ac:graphicFrameMk id="5" creationId="{9B2713A6-7DB1-112E-ADB5-97BEF9F8775F}"/>
          </ac:graphicFrameMkLst>
        </pc:graphicFrameChg>
      </pc:sldChg>
      <pc:sldChg chg="modSp">
        <pc:chgData name="Wael Kdouh" userId="84bb54b0-cb14-4bad-a804-0965333339e3" providerId="ADAL" clId="{08D35E99-AC77-40AB-8F34-BC344615027D}" dt="2023-09-29T15:44:43.345" v="335" actId="478"/>
        <pc:sldMkLst>
          <pc:docMk/>
          <pc:sldMk cId="493733542" sldId="2147470742"/>
        </pc:sldMkLst>
        <pc:graphicFrameChg chg="mod">
          <ac:chgData name="Wael Kdouh" userId="84bb54b0-cb14-4bad-a804-0965333339e3" providerId="ADAL" clId="{08D35E99-AC77-40AB-8F34-BC344615027D}" dt="2023-09-29T15:44:43.345" v="335" actId="478"/>
          <ac:graphicFrameMkLst>
            <pc:docMk/>
            <pc:sldMk cId="493733542" sldId="2147470742"/>
            <ac:graphicFrameMk id="5" creationId="{9B2713A6-7DB1-112E-ADB5-97BEF9F8775F}"/>
          </ac:graphicFrameMkLst>
        </pc:graphicFrameChg>
      </pc:sldChg>
      <pc:sldChg chg="del">
        <pc:chgData name="Wael Kdouh" userId="84bb54b0-cb14-4bad-a804-0965333339e3" providerId="ADAL" clId="{08D35E99-AC77-40AB-8F34-BC344615027D}" dt="2023-09-29T15:46:21.922" v="351" actId="2696"/>
        <pc:sldMkLst>
          <pc:docMk/>
          <pc:sldMk cId="1747836860" sldId="2147470743"/>
        </pc:sldMkLst>
      </pc:sldChg>
      <pc:sldChg chg="modSp add del mod ord">
        <pc:chgData name="Wael Kdouh" userId="84bb54b0-cb14-4bad-a804-0965333339e3" providerId="ADAL" clId="{08D35E99-AC77-40AB-8F34-BC344615027D}" dt="2023-09-29T18:07:24.971" v="761" actId="20577"/>
        <pc:sldMkLst>
          <pc:docMk/>
          <pc:sldMk cId="2825127326" sldId="2147470743"/>
        </pc:sldMkLst>
        <pc:spChg chg="mod">
          <ac:chgData name="Wael Kdouh" userId="84bb54b0-cb14-4bad-a804-0965333339e3" providerId="ADAL" clId="{08D35E99-AC77-40AB-8F34-BC344615027D}" dt="2023-09-29T18:07:24.971" v="761" actId="20577"/>
          <ac:spMkLst>
            <pc:docMk/>
            <pc:sldMk cId="2825127326" sldId="2147470743"/>
            <ac:spMk id="2" creationId="{4AE0E8BA-01FF-69E7-9E2A-D945271CFD8F}"/>
          </ac:spMkLst>
        </pc:spChg>
      </pc:sldChg>
      <pc:sldChg chg="modSp add del mod">
        <pc:chgData name="Wael Kdouh" userId="84bb54b0-cb14-4bad-a804-0965333339e3" providerId="ADAL" clId="{08D35E99-AC77-40AB-8F34-BC344615027D}" dt="2023-09-29T16:05:02.410" v="378" actId="2696"/>
        <pc:sldMkLst>
          <pc:docMk/>
          <pc:sldMk cId="3343306349" sldId="2147470743"/>
        </pc:sldMkLst>
        <pc:spChg chg="mod">
          <ac:chgData name="Wael Kdouh" userId="84bb54b0-cb14-4bad-a804-0965333339e3" providerId="ADAL" clId="{08D35E99-AC77-40AB-8F34-BC344615027D}" dt="2023-09-29T16:04:22.398" v="373" actId="20577"/>
          <ac:spMkLst>
            <pc:docMk/>
            <pc:sldMk cId="3343306349" sldId="2147470743"/>
            <ac:spMk id="2" creationId="{4AE0E8BA-01FF-69E7-9E2A-D945271CFD8F}"/>
          </ac:spMkLst>
        </pc:spChg>
        <pc:graphicFrameChg chg="mod">
          <ac:chgData name="Wael Kdouh" userId="84bb54b0-cb14-4bad-a804-0965333339e3" providerId="ADAL" clId="{08D35E99-AC77-40AB-8F34-BC344615027D}" dt="2023-09-29T15:46:46.941" v="354" actId="478"/>
          <ac:graphicFrameMkLst>
            <pc:docMk/>
            <pc:sldMk cId="3343306349" sldId="2147470743"/>
            <ac:graphicFrameMk id="5" creationId="{9B2713A6-7DB1-112E-ADB5-97BEF9F8775F}"/>
          </ac:graphicFrameMkLst>
        </pc:graphicFrameChg>
      </pc:sldChg>
      <pc:sldChg chg="del">
        <pc:chgData name="Wael Kdouh" userId="84bb54b0-cb14-4bad-a804-0965333339e3" providerId="ADAL" clId="{08D35E99-AC77-40AB-8F34-BC344615027D}" dt="2023-09-29T16:05:33.899" v="383" actId="2696"/>
        <pc:sldMkLst>
          <pc:docMk/>
          <pc:sldMk cId="3709423787" sldId="2147470743"/>
        </pc:sldMkLst>
      </pc:sldChg>
      <pc:sldChg chg="modSp mod">
        <pc:chgData name="Wael Kdouh" userId="84bb54b0-cb14-4bad-a804-0965333339e3" providerId="ADAL" clId="{08D35E99-AC77-40AB-8F34-BC344615027D}" dt="2023-09-29T17:40:43.617" v="579" actId="20577"/>
        <pc:sldMkLst>
          <pc:docMk/>
          <pc:sldMk cId="2882396482" sldId="2147470744"/>
        </pc:sldMkLst>
        <pc:spChg chg="mod">
          <ac:chgData name="Wael Kdouh" userId="84bb54b0-cb14-4bad-a804-0965333339e3" providerId="ADAL" clId="{08D35E99-AC77-40AB-8F34-BC344615027D}" dt="2023-09-29T16:05:13.181" v="382" actId="6549"/>
          <ac:spMkLst>
            <pc:docMk/>
            <pc:sldMk cId="2882396482" sldId="2147470744"/>
            <ac:spMk id="2" creationId="{4AE0E8BA-01FF-69E7-9E2A-D945271CFD8F}"/>
          </ac:spMkLst>
        </pc:spChg>
        <pc:graphicFrameChg chg="mod">
          <ac:chgData name="Wael Kdouh" userId="84bb54b0-cb14-4bad-a804-0965333339e3" providerId="ADAL" clId="{08D35E99-AC77-40AB-8F34-BC344615027D}" dt="2023-09-29T17:40:43.617" v="579" actId="20577"/>
          <ac:graphicFrameMkLst>
            <pc:docMk/>
            <pc:sldMk cId="2882396482" sldId="2147470744"/>
            <ac:graphicFrameMk id="5" creationId="{9B2713A6-7DB1-112E-ADB5-97BEF9F8775F}"/>
          </ac:graphicFrameMkLst>
        </pc:graphicFrameChg>
      </pc:sldChg>
      <pc:sldChg chg="modSp del mod">
        <pc:chgData name="Wael Kdouh" userId="84bb54b0-cb14-4bad-a804-0965333339e3" providerId="ADAL" clId="{08D35E99-AC77-40AB-8F34-BC344615027D}" dt="2023-09-29T17:46:16.209" v="614" actId="2696"/>
        <pc:sldMkLst>
          <pc:docMk/>
          <pc:sldMk cId="1165942659" sldId="2147470745"/>
        </pc:sldMkLst>
        <pc:spChg chg="mod">
          <ac:chgData name="Wael Kdouh" userId="84bb54b0-cb14-4bad-a804-0965333339e3" providerId="ADAL" clId="{08D35E99-AC77-40AB-8F34-BC344615027D}" dt="2023-09-27T20:16:57.790" v="211" actId="20577"/>
          <ac:spMkLst>
            <pc:docMk/>
            <pc:sldMk cId="1165942659" sldId="2147470745"/>
            <ac:spMk id="2" creationId="{4AE0E8BA-01FF-69E7-9E2A-D945271CFD8F}"/>
          </ac:spMkLst>
        </pc:spChg>
      </pc:sldChg>
      <pc:sldChg chg="modSp mod">
        <pc:chgData name="Wael Kdouh" userId="84bb54b0-cb14-4bad-a804-0965333339e3" providerId="ADAL" clId="{08D35E99-AC77-40AB-8F34-BC344615027D}" dt="2023-09-29T18:01:10.510" v="640" actId="478"/>
        <pc:sldMkLst>
          <pc:docMk/>
          <pc:sldMk cId="2650164372" sldId="2147470745"/>
        </pc:sldMkLst>
        <pc:spChg chg="mod">
          <ac:chgData name="Wael Kdouh" userId="84bb54b0-cb14-4bad-a804-0965333339e3" providerId="ADAL" clId="{08D35E99-AC77-40AB-8F34-BC344615027D}" dt="2023-09-29T17:46:26.241" v="617" actId="20577"/>
          <ac:spMkLst>
            <pc:docMk/>
            <pc:sldMk cId="2650164372" sldId="2147470745"/>
            <ac:spMk id="2" creationId="{4AE0E8BA-01FF-69E7-9E2A-D945271CFD8F}"/>
          </ac:spMkLst>
        </pc:spChg>
        <pc:graphicFrameChg chg="mod">
          <ac:chgData name="Wael Kdouh" userId="84bb54b0-cb14-4bad-a804-0965333339e3" providerId="ADAL" clId="{08D35E99-AC77-40AB-8F34-BC344615027D}" dt="2023-09-29T18:01:10.510" v="640" actId="478"/>
          <ac:graphicFrameMkLst>
            <pc:docMk/>
            <pc:sldMk cId="2650164372" sldId="2147470745"/>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6:31.639" v="207"/>
        <pc:sldMkLst>
          <pc:docMk/>
          <pc:sldMk cId="616194971" sldId="2147470746"/>
        </pc:sldMkLst>
        <pc:spChg chg="add del">
          <ac:chgData name="Wael Kdouh" userId="84bb54b0-cb14-4bad-a804-0965333339e3" providerId="ADAL" clId="{08D35E99-AC77-40AB-8F34-BC344615027D}" dt="2023-09-27T20:16:31.639" v="207"/>
          <ac:spMkLst>
            <pc:docMk/>
            <pc:sldMk cId="616194971" sldId="2147470746"/>
            <ac:spMk id="9" creationId="{BACC6370-2D7E-4714-9D71-7542949D7D5D}"/>
          </ac:spMkLst>
        </pc:spChg>
        <pc:spChg chg="add del">
          <ac:chgData name="Wael Kdouh" userId="84bb54b0-cb14-4bad-a804-0965333339e3" providerId="ADAL" clId="{08D35E99-AC77-40AB-8F34-BC344615027D}" dt="2023-09-27T20:16:31.639" v="207"/>
          <ac:spMkLst>
            <pc:docMk/>
            <pc:sldMk cId="616194971" sldId="2147470746"/>
            <ac:spMk id="11" creationId="{256B2C21-A230-48C0-8DF1-C46611373C44}"/>
          </ac:spMkLst>
        </pc:spChg>
        <pc:spChg chg="add del">
          <ac:chgData name="Wael Kdouh" userId="84bb54b0-cb14-4bad-a804-0965333339e3" providerId="ADAL" clId="{08D35E99-AC77-40AB-8F34-BC344615027D}" dt="2023-09-27T20:16:31.639" v="207"/>
          <ac:spMkLst>
            <pc:docMk/>
            <pc:sldMk cId="616194971" sldId="2147470746"/>
            <ac:spMk id="13" creationId="{3847E18C-932D-4C95-AABA-FEC7C9499AD7}"/>
          </ac:spMkLst>
        </pc:spChg>
        <pc:spChg chg="add del">
          <ac:chgData name="Wael Kdouh" userId="84bb54b0-cb14-4bad-a804-0965333339e3" providerId="ADAL" clId="{08D35E99-AC77-40AB-8F34-BC344615027D}" dt="2023-09-27T20:16:31.639" v="207"/>
          <ac:spMkLst>
            <pc:docMk/>
            <pc:sldMk cId="616194971" sldId="2147470746"/>
            <ac:spMk id="15" creationId="{3150CB11-0C61-439E-910F-5787759E72A0}"/>
          </ac:spMkLst>
        </pc:spChg>
        <pc:spChg chg="add del">
          <ac:chgData name="Wael Kdouh" userId="84bb54b0-cb14-4bad-a804-0965333339e3" providerId="ADAL" clId="{08D35E99-AC77-40AB-8F34-BC344615027D}" dt="2023-09-27T20:16:31.639" v="207"/>
          <ac:spMkLst>
            <pc:docMk/>
            <pc:sldMk cId="616194971" sldId="2147470746"/>
            <ac:spMk id="17" creationId="{43F8A58B-5155-44CE-A5FF-7647B47D0A7A}"/>
          </ac:spMkLst>
        </pc:spChg>
        <pc:spChg chg="add del">
          <ac:chgData name="Wael Kdouh" userId="84bb54b0-cb14-4bad-a804-0965333339e3" providerId="ADAL" clId="{08D35E99-AC77-40AB-8F34-BC344615027D}" dt="2023-09-27T20:16:31.639" v="207"/>
          <ac:spMkLst>
            <pc:docMk/>
            <pc:sldMk cId="616194971" sldId="2147470746"/>
            <ac:spMk id="19" creationId="{443F2ACA-E6D6-4028-82DD-F03C262D5DE6}"/>
          </ac:spMkLst>
        </pc:spChg>
      </pc:sldChg>
      <pc:sldChg chg="modSp add del mod">
        <pc:chgData name="Wael Kdouh" userId="84bb54b0-cb14-4bad-a804-0965333339e3" providerId="ADAL" clId="{08D35E99-AC77-40AB-8F34-BC344615027D}" dt="2023-09-27T20:16:16.684" v="204" actId="2696"/>
        <pc:sldMkLst>
          <pc:docMk/>
          <pc:sldMk cId="2491011800" sldId="2147470746"/>
        </pc:sldMkLst>
        <pc:graphicFrameChg chg="modGraphic">
          <ac:chgData name="Wael Kdouh" userId="84bb54b0-cb14-4bad-a804-0965333339e3" providerId="ADAL" clId="{08D35E99-AC77-40AB-8F34-BC344615027D}" dt="2023-09-27T20:12:58.724" v="178" actId="404"/>
          <ac:graphicFrameMkLst>
            <pc:docMk/>
            <pc:sldMk cId="2491011800" sldId="2147470746"/>
            <ac:graphicFrameMk id="5" creationId="{9B2713A6-7DB1-112E-ADB5-97BEF9F8775F}"/>
          </ac:graphicFrameMkLst>
        </pc:graphicFrameChg>
      </pc:sldChg>
      <pc:sldChg chg="modSp del mod ord">
        <pc:chgData name="Wael Kdouh" userId="84bb54b0-cb14-4bad-a804-0965333339e3" providerId="ADAL" clId="{08D35E99-AC77-40AB-8F34-BC344615027D}" dt="2023-09-29T17:46:22.045" v="615" actId="47"/>
        <pc:sldMkLst>
          <pc:docMk/>
          <pc:sldMk cId="4109945532" sldId="2147470746"/>
        </pc:sldMkLst>
        <pc:spChg chg="mod">
          <ac:chgData name="Wael Kdouh" userId="84bb54b0-cb14-4bad-a804-0965333339e3" providerId="ADAL" clId="{08D35E99-AC77-40AB-8F34-BC344615027D}" dt="2023-09-29T16:51:41.963" v="424" actId="20577"/>
          <ac:spMkLst>
            <pc:docMk/>
            <pc:sldMk cId="4109945532" sldId="2147470746"/>
            <ac:spMk id="2" creationId="{4AE0E8BA-01FF-69E7-9E2A-D945271CFD8F}"/>
          </ac:spMkLst>
        </pc:spChg>
        <pc:graphicFrameChg chg="mod">
          <ac:chgData name="Wael Kdouh" userId="84bb54b0-cb14-4bad-a804-0965333339e3" providerId="ADAL" clId="{08D35E99-AC77-40AB-8F34-BC344615027D}" dt="2023-09-29T17:42:30.411" v="582" actId="20577"/>
          <ac:graphicFrameMkLst>
            <pc:docMk/>
            <pc:sldMk cId="4109945532" sldId="2147470746"/>
            <ac:graphicFrameMk id="5" creationId="{9B2713A6-7DB1-112E-ADB5-97BEF9F8775F}"/>
          </ac:graphicFrameMkLst>
        </pc:graphicFrameChg>
      </pc:sldChg>
      <pc:sldChg chg="modSp">
        <pc:chgData name="Wael Kdouh" userId="84bb54b0-cb14-4bad-a804-0965333339e3" providerId="ADAL" clId="{08D35E99-AC77-40AB-8F34-BC344615027D}" dt="2023-09-29T19:17:33.492" v="834" actId="478"/>
        <pc:sldMkLst>
          <pc:docMk/>
          <pc:sldMk cId="3247804225" sldId="2147470747"/>
        </pc:sldMkLst>
        <pc:graphicFrameChg chg="mod">
          <ac:chgData name="Wael Kdouh" userId="84bb54b0-cb14-4bad-a804-0965333339e3" providerId="ADAL" clId="{08D35E99-AC77-40AB-8F34-BC344615027D}" dt="2023-09-29T19:17:33.492" v="834" actId="478"/>
          <ac:graphicFrameMkLst>
            <pc:docMk/>
            <pc:sldMk cId="3247804225" sldId="2147470747"/>
            <ac:graphicFrameMk id="5" creationId="{9B2713A6-7DB1-112E-ADB5-97BEF9F8775F}"/>
          </ac:graphicFrameMkLst>
        </pc:graphicFrameChg>
      </pc:sldChg>
      <pc:sldChg chg="modSp ord">
        <pc:chgData name="Wael Kdouh" userId="84bb54b0-cb14-4bad-a804-0965333339e3" providerId="ADAL" clId="{08D35E99-AC77-40AB-8F34-BC344615027D}" dt="2023-09-29T19:22:54.216" v="889" actId="20577"/>
        <pc:sldMkLst>
          <pc:docMk/>
          <pc:sldMk cId="146415742" sldId="2147470748"/>
        </pc:sldMkLst>
        <pc:graphicFrameChg chg="mod">
          <ac:chgData name="Wael Kdouh" userId="84bb54b0-cb14-4bad-a804-0965333339e3" providerId="ADAL" clId="{08D35E99-AC77-40AB-8F34-BC344615027D}" dt="2023-09-29T19:22:54.216" v="889" actId="20577"/>
          <ac:graphicFrameMkLst>
            <pc:docMk/>
            <pc:sldMk cId="146415742" sldId="2147470748"/>
            <ac:graphicFrameMk id="5" creationId="{9B2713A6-7DB1-112E-ADB5-97BEF9F8775F}"/>
          </ac:graphicFrameMkLst>
        </pc:graphicFrameChg>
      </pc:sldChg>
      <pc:sldChg chg="modSp ord modNotesTx">
        <pc:chgData name="Wael Kdouh" userId="84bb54b0-cb14-4bad-a804-0965333339e3" providerId="ADAL" clId="{08D35E99-AC77-40AB-8F34-BC344615027D}" dt="2023-09-29T15:44:10.763" v="333"/>
        <pc:sldMkLst>
          <pc:docMk/>
          <pc:sldMk cId="986759787" sldId="2147470749"/>
        </pc:sldMkLst>
        <pc:graphicFrameChg chg="mod">
          <ac:chgData name="Wael Kdouh" userId="84bb54b0-cb14-4bad-a804-0965333339e3" providerId="ADAL" clId="{08D35E99-AC77-40AB-8F34-BC344615027D}" dt="2023-09-27T20:05:08.258" v="79"/>
          <ac:graphicFrameMkLst>
            <pc:docMk/>
            <pc:sldMk cId="986759787" sldId="2147470749"/>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06:20.698" v="138"/>
        <pc:sldMkLst>
          <pc:docMk/>
          <pc:sldMk cId="1009997239" sldId="2147470750"/>
        </pc:sldMkLst>
        <pc:spChg chg="add del">
          <ac:chgData name="Wael Kdouh" userId="84bb54b0-cb14-4bad-a804-0965333339e3" providerId="ADAL" clId="{08D35E99-AC77-40AB-8F34-BC344615027D}" dt="2023-09-27T20:06:20.698" v="138"/>
          <ac:spMkLst>
            <pc:docMk/>
            <pc:sldMk cId="1009997239" sldId="2147470750"/>
            <ac:spMk id="9" creationId="{BACC6370-2D7E-4714-9D71-7542949D7D5D}"/>
          </ac:spMkLst>
        </pc:spChg>
        <pc:spChg chg="add del">
          <ac:chgData name="Wael Kdouh" userId="84bb54b0-cb14-4bad-a804-0965333339e3" providerId="ADAL" clId="{08D35E99-AC77-40AB-8F34-BC344615027D}" dt="2023-09-27T20:06:20.698" v="138"/>
          <ac:spMkLst>
            <pc:docMk/>
            <pc:sldMk cId="1009997239" sldId="2147470750"/>
            <ac:spMk id="11" creationId="{256B2C21-A230-48C0-8DF1-C46611373C44}"/>
          </ac:spMkLst>
        </pc:spChg>
        <pc:spChg chg="add del">
          <ac:chgData name="Wael Kdouh" userId="84bb54b0-cb14-4bad-a804-0965333339e3" providerId="ADAL" clId="{08D35E99-AC77-40AB-8F34-BC344615027D}" dt="2023-09-27T20:06:20.698" v="138"/>
          <ac:spMkLst>
            <pc:docMk/>
            <pc:sldMk cId="1009997239" sldId="2147470750"/>
            <ac:spMk id="13" creationId="{3847E18C-932D-4C95-AABA-FEC7C9499AD7}"/>
          </ac:spMkLst>
        </pc:spChg>
        <pc:spChg chg="add del">
          <ac:chgData name="Wael Kdouh" userId="84bb54b0-cb14-4bad-a804-0965333339e3" providerId="ADAL" clId="{08D35E99-AC77-40AB-8F34-BC344615027D}" dt="2023-09-27T20:06:20.698" v="138"/>
          <ac:spMkLst>
            <pc:docMk/>
            <pc:sldMk cId="1009997239" sldId="2147470750"/>
            <ac:spMk id="15" creationId="{3150CB11-0C61-439E-910F-5787759E72A0}"/>
          </ac:spMkLst>
        </pc:spChg>
        <pc:spChg chg="add del">
          <ac:chgData name="Wael Kdouh" userId="84bb54b0-cb14-4bad-a804-0965333339e3" providerId="ADAL" clId="{08D35E99-AC77-40AB-8F34-BC344615027D}" dt="2023-09-27T20:06:20.698" v="138"/>
          <ac:spMkLst>
            <pc:docMk/>
            <pc:sldMk cId="1009997239" sldId="2147470750"/>
            <ac:spMk id="17" creationId="{43F8A58B-5155-44CE-A5FF-7647B47D0A7A}"/>
          </ac:spMkLst>
        </pc:spChg>
        <pc:spChg chg="add del">
          <ac:chgData name="Wael Kdouh" userId="84bb54b0-cb14-4bad-a804-0965333339e3" providerId="ADAL" clId="{08D35E99-AC77-40AB-8F34-BC344615027D}" dt="2023-09-27T20:06:20.698" v="138"/>
          <ac:spMkLst>
            <pc:docMk/>
            <pc:sldMk cId="1009997239" sldId="2147470750"/>
            <ac:spMk id="19" creationId="{443F2ACA-E6D6-4028-82DD-F03C262D5DE6}"/>
          </ac:spMkLst>
        </pc:spChg>
      </pc:sldChg>
      <pc:sldChg chg="addSp delSp modSp add del mod modNotesTx">
        <pc:chgData name="Wael Kdouh" userId="84bb54b0-cb14-4bad-a804-0965333339e3" providerId="ADAL" clId="{08D35E99-AC77-40AB-8F34-BC344615027D}" dt="2023-09-29T17:43:58.280" v="602" actId="20577"/>
        <pc:sldMkLst>
          <pc:docMk/>
          <pc:sldMk cId="3620318679" sldId="2147470750"/>
        </pc:sldMkLst>
        <pc:spChg chg="mod">
          <ac:chgData name="Wael Kdouh" userId="84bb54b0-cb14-4bad-a804-0965333339e3" providerId="ADAL" clId="{08D35E99-AC77-40AB-8F34-BC344615027D}" dt="2023-09-27T20:08:43.296" v="162" actId="20577"/>
          <ac:spMkLst>
            <pc:docMk/>
            <pc:sldMk cId="3620318679" sldId="2147470750"/>
            <ac:spMk id="2" creationId="{4AE0E8BA-01FF-69E7-9E2A-D945271CFD8F}"/>
          </ac:spMkLst>
        </pc:spChg>
        <pc:graphicFrameChg chg="add del mod">
          <ac:chgData name="Wael Kdouh" userId="84bb54b0-cb14-4bad-a804-0965333339e3" providerId="ADAL" clId="{08D35E99-AC77-40AB-8F34-BC344615027D}" dt="2023-09-27T20:23:26.504" v="255"/>
          <ac:graphicFrameMkLst>
            <pc:docMk/>
            <pc:sldMk cId="3620318679" sldId="2147470750"/>
            <ac:graphicFrameMk id="3" creationId="{7B8EC706-7893-B29B-7ADA-931505520DE1}"/>
          </ac:graphicFrameMkLst>
        </pc:graphicFrameChg>
        <pc:graphicFrameChg chg="mod">
          <ac:chgData name="Wael Kdouh" userId="84bb54b0-cb14-4bad-a804-0965333339e3" providerId="ADAL" clId="{08D35E99-AC77-40AB-8F34-BC344615027D}" dt="2023-09-29T15:35:44.812" v="294" actId="478"/>
          <ac:graphicFrameMkLst>
            <pc:docMk/>
            <pc:sldMk cId="3620318679" sldId="2147470750"/>
            <ac:graphicFrameMk id="5" creationId="{9B2713A6-7DB1-112E-ADB5-97BEF9F8775F}"/>
          </ac:graphicFrameMkLst>
        </pc:graphicFrameChg>
      </pc:sldChg>
      <pc:sldChg chg="addSp delSp add del setBg delDesignElem">
        <pc:chgData name="Wael Kdouh" userId="84bb54b0-cb14-4bad-a804-0965333339e3" providerId="ADAL" clId="{08D35E99-AC77-40AB-8F34-BC344615027D}" dt="2023-09-27T20:13:48.572" v="183"/>
        <pc:sldMkLst>
          <pc:docMk/>
          <pc:sldMk cId="188956347" sldId="2147470751"/>
        </pc:sldMkLst>
        <pc:spChg chg="add del">
          <ac:chgData name="Wael Kdouh" userId="84bb54b0-cb14-4bad-a804-0965333339e3" providerId="ADAL" clId="{08D35E99-AC77-40AB-8F34-BC344615027D}" dt="2023-09-27T20:13:48.572" v="183"/>
          <ac:spMkLst>
            <pc:docMk/>
            <pc:sldMk cId="188956347" sldId="2147470751"/>
            <ac:spMk id="9" creationId="{BACC6370-2D7E-4714-9D71-7542949D7D5D}"/>
          </ac:spMkLst>
        </pc:spChg>
        <pc:spChg chg="add del">
          <ac:chgData name="Wael Kdouh" userId="84bb54b0-cb14-4bad-a804-0965333339e3" providerId="ADAL" clId="{08D35E99-AC77-40AB-8F34-BC344615027D}" dt="2023-09-27T20:13:48.572" v="183"/>
          <ac:spMkLst>
            <pc:docMk/>
            <pc:sldMk cId="188956347" sldId="2147470751"/>
            <ac:spMk id="11" creationId="{256B2C21-A230-48C0-8DF1-C46611373C44}"/>
          </ac:spMkLst>
        </pc:spChg>
        <pc:spChg chg="add del">
          <ac:chgData name="Wael Kdouh" userId="84bb54b0-cb14-4bad-a804-0965333339e3" providerId="ADAL" clId="{08D35E99-AC77-40AB-8F34-BC344615027D}" dt="2023-09-27T20:13:48.572" v="183"/>
          <ac:spMkLst>
            <pc:docMk/>
            <pc:sldMk cId="188956347" sldId="2147470751"/>
            <ac:spMk id="13" creationId="{3847E18C-932D-4C95-AABA-FEC7C9499AD7}"/>
          </ac:spMkLst>
        </pc:spChg>
        <pc:spChg chg="add del">
          <ac:chgData name="Wael Kdouh" userId="84bb54b0-cb14-4bad-a804-0965333339e3" providerId="ADAL" clId="{08D35E99-AC77-40AB-8F34-BC344615027D}" dt="2023-09-27T20:13:48.572" v="183"/>
          <ac:spMkLst>
            <pc:docMk/>
            <pc:sldMk cId="188956347" sldId="2147470751"/>
            <ac:spMk id="15" creationId="{3150CB11-0C61-439E-910F-5787759E72A0}"/>
          </ac:spMkLst>
        </pc:spChg>
        <pc:spChg chg="add del">
          <ac:chgData name="Wael Kdouh" userId="84bb54b0-cb14-4bad-a804-0965333339e3" providerId="ADAL" clId="{08D35E99-AC77-40AB-8F34-BC344615027D}" dt="2023-09-27T20:13:48.572" v="183"/>
          <ac:spMkLst>
            <pc:docMk/>
            <pc:sldMk cId="188956347" sldId="2147470751"/>
            <ac:spMk id="17" creationId="{43F8A58B-5155-44CE-A5FF-7647B47D0A7A}"/>
          </ac:spMkLst>
        </pc:spChg>
        <pc:spChg chg="add del">
          <ac:chgData name="Wael Kdouh" userId="84bb54b0-cb14-4bad-a804-0965333339e3" providerId="ADAL" clId="{08D35E99-AC77-40AB-8F34-BC344615027D}" dt="2023-09-27T20:13:48.572" v="183"/>
          <ac:spMkLst>
            <pc:docMk/>
            <pc:sldMk cId="188956347" sldId="2147470751"/>
            <ac:spMk id="19" creationId="{443F2ACA-E6D6-4028-82DD-F03C262D5DE6}"/>
          </ac:spMkLst>
        </pc:spChg>
      </pc:sldChg>
      <pc:sldChg chg="del">
        <pc:chgData name="Wael Kdouh" userId="84bb54b0-cb14-4bad-a804-0965333339e3" providerId="ADAL" clId="{08D35E99-AC77-40AB-8F34-BC344615027D}" dt="2023-09-29T16:56:08.830" v="503"/>
        <pc:sldMkLst>
          <pc:docMk/>
          <pc:sldMk cId="277541750" sldId="2147470751"/>
        </pc:sldMkLst>
      </pc:sldChg>
      <pc:sldChg chg="add del">
        <pc:chgData name="Wael Kdouh" userId="84bb54b0-cb14-4bad-a804-0965333339e3" providerId="ADAL" clId="{08D35E99-AC77-40AB-8F34-BC344615027D}" dt="2023-09-27T20:13:11.152" v="180"/>
        <pc:sldMkLst>
          <pc:docMk/>
          <pc:sldMk cId="613234623" sldId="2147470751"/>
        </pc:sldMkLst>
      </pc:sldChg>
      <pc:sldChg chg="addSp delSp add del setBg delDesignElem">
        <pc:chgData name="Wael Kdouh" userId="84bb54b0-cb14-4bad-a804-0965333339e3" providerId="ADAL" clId="{08D35E99-AC77-40AB-8F34-BC344615027D}" dt="2023-09-27T20:15:04.734" v="186"/>
        <pc:sldMkLst>
          <pc:docMk/>
          <pc:sldMk cId="947448949" sldId="2147470751"/>
        </pc:sldMkLst>
        <pc:spChg chg="add del">
          <ac:chgData name="Wael Kdouh" userId="84bb54b0-cb14-4bad-a804-0965333339e3" providerId="ADAL" clId="{08D35E99-AC77-40AB-8F34-BC344615027D}" dt="2023-09-27T20:15:04.734" v="186"/>
          <ac:spMkLst>
            <pc:docMk/>
            <pc:sldMk cId="947448949" sldId="2147470751"/>
            <ac:spMk id="9" creationId="{BACC6370-2D7E-4714-9D71-7542949D7D5D}"/>
          </ac:spMkLst>
        </pc:spChg>
        <pc:spChg chg="add del">
          <ac:chgData name="Wael Kdouh" userId="84bb54b0-cb14-4bad-a804-0965333339e3" providerId="ADAL" clId="{08D35E99-AC77-40AB-8F34-BC344615027D}" dt="2023-09-27T20:15:04.734" v="186"/>
          <ac:spMkLst>
            <pc:docMk/>
            <pc:sldMk cId="947448949" sldId="2147470751"/>
            <ac:spMk id="11" creationId="{256B2C21-A230-48C0-8DF1-C46611373C44}"/>
          </ac:spMkLst>
        </pc:spChg>
        <pc:spChg chg="add del">
          <ac:chgData name="Wael Kdouh" userId="84bb54b0-cb14-4bad-a804-0965333339e3" providerId="ADAL" clId="{08D35E99-AC77-40AB-8F34-BC344615027D}" dt="2023-09-27T20:15:04.734" v="186"/>
          <ac:spMkLst>
            <pc:docMk/>
            <pc:sldMk cId="947448949" sldId="2147470751"/>
            <ac:spMk id="13" creationId="{3847E18C-932D-4C95-AABA-FEC7C9499AD7}"/>
          </ac:spMkLst>
        </pc:spChg>
        <pc:spChg chg="add del">
          <ac:chgData name="Wael Kdouh" userId="84bb54b0-cb14-4bad-a804-0965333339e3" providerId="ADAL" clId="{08D35E99-AC77-40AB-8F34-BC344615027D}" dt="2023-09-27T20:15:04.734" v="186"/>
          <ac:spMkLst>
            <pc:docMk/>
            <pc:sldMk cId="947448949" sldId="2147470751"/>
            <ac:spMk id="15" creationId="{3150CB11-0C61-439E-910F-5787759E72A0}"/>
          </ac:spMkLst>
        </pc:spChg>
        <pc:spChg chg="add del">
          <ac:chgData name="Wael Kdouh" userId="84bb54b0-cb14-4bad-a804-0965333339e3" providerId="ADAL" clId="{08D35E99-AC77-40AB-8F34-BC344615027D}" dt="2023-09-27T20:15:04.734" v="186"/>
          <ac:spMkLst>
            <pc:docMk/>
            <pc:sldMk cId="947448949" sldId="2147470751"/>
            <ac:spMk id="17" creationId="{43F8A58B-5155-44CE-A5FF-7647B47D0A7A}"/>
          </ac:spMkLst>
        </pc:spChg>
        <pc:spChg chg="add del">
          <ac:chgData name="Wael Kdouh" userId="84bb54b0-cb14-4bad-a804-0965333339e3" providerId="ADAL" clId="{08D35E99-AC77-40AB-8F34-BC344615027D}" dt="2023-09-27T20:15:04.734" v="186"/>
          <ac:spMkLst>
            <pc:docMk/>
            <pc:sldMk cId="94744894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6:54:46.266" v="502"/>
        <pc:sldMkLst>
          <pc:docMk/>
          <pc:sldMk cId="2456612229" sldId="2147470751"/>
        </pc:sldMkLst>
        <pc:spChg chg="add del">
          <ac:chgData name="Wael Kdouh" userId="84bb54b0-cb14-4bad-a804-0965333339e3" providerId="ADAL" clId="{08D35E99-AC77-40AB-8F34-BC344615027D}" dt="2023-09-29T16:54:46.266" v="502"/>
          <ac:spMkLst>
            <pc:docMk/>
            <pc:sldMk cId="2456612229" sldId="2147470751"/>
            <ac:spMk id="9" creationId="{BACC6370-2D7E-4714-9D71-7542949D7D5D}"/>
          </ac:spMkLst>
        </pc:spChg>
        <pc:spChg chg="add del">
          <ac:chgData name="Wael Kdouh" userId="84bb54b0-cb14-4bad-a804-0965333339e3" providerId="ADAL" clId="{08D35E99-AC77-40AB-8F34-BC344615027D}" dt="2023-09-29T16:54:46.266" v="502"/>
          <ac:spMkLst>
            <pc:docMk/>
            <pc:sldMk cId="2456612229" sldId="2147470751"/>
            <ac:spMk id="11" creationId="{256B2C21-A230-48C0-8DF1-C46611373C44}"/>
          </ac:spMkLst>
        </pc:spChg>
        <pc:spChg chg="add del">
          <ac:chgData name="Wael Kdouh" userId="84bb54b0-cb14-4bad-a804-0965333339e3" providerId="ADAL" clId="{08D35E99-AC77-40AB-8F34-BC344615027D}" dt="2023-09-29T16:54:46.266" v="502"/>
          <ac:spMkLst>
            <pc:docMk/>
            <pc:sldMk cId="2456612229" sldId="2147470751"/>
            <ac:spMk id="13" creationId="{3847E18C-932D-4C95-AABA-FEC7C9499AD7}"/>
          </ac:spMkLst>
        </pc:spChg>
        <pc:spChg chg="add del">
          <ac:chgData name="Wael Kdouh" userId="84bb54b0-cb14-4bad-a804-0965333339e3" providerId="ADAL" clId="{08D35E99-AC77-40AB-8F34-BC344615027D}" dt="2023-09-29T16:54:46.266" v="502"/>
          <ac:spMkLst>
            <pc:docMk/>
            <pc:sldMk cId="2456612229" sldId="2147470751"/>
            <ac:spMk id="15" creationId="{3150CB11-0C61-439E-910F-5787759E72A0}"/>
          </ac:spMkLst>
        </pc:spChg>
        <pc:spChg chg="add del">
          <ac:chgData name="Wael Kdouh" userId="84bb54b0-cb14-4bad-a804-0965333339e3" providerId="ADAL" clId="{08D35E99-AC77-40AB-8F34-BC344615027D}" dt="2023-09-29T16:54:46.266" v="502"/>
          <ac:spMkLst>
            <pc:docMk/>
            <pc:sldMk cId="2456612229" sldId="2147470751"/>
            <ac:spMk id="17" creationId="{43F8A58B-5155-44CE-A5FF-7647B47D0A7A}"/>
          </ac:spMkLst>
        </pc:spChg>
        <pc:spChg chg="add del">
          <ac:chgData name="Wael Kdouh" userId="84bb54b0-cb14-4bad-a804-0965333339e3" providerId="ADAL" clId="{08D35E99-AC77-40AB-8F34-BC344615027D}" dt="2023-09-29T16:54:46.266" v="502"/>
          <ac:spMkLst>
            <pc:docMk/>
            <pc:sldMk cId="2456612229" sldId="2147470751"/>
            <ac:spMk id="19" creationId="{443F2ACA-E6D6-4028-82DD-F03C262D5DE6}"/>
          </ac:spMkLst>
        </pc:spChg>
      </pc:sldChg>
      <pc:sldChg chg="addSp delSp add del setBg delDesignElem">
        <pc:chgData name="Wael Kdouh" userId="84bb54b0-cb14-4bad-a804-0965333339e3" providerId="ADAL" clId="{08D35E99-AC77-40AB-8F34-BC344615027D}" dt="2023-09-29T15:37:38.761" v="298"/>
        <pc:sldMkLst>
          <pc:docMk/>
          <pc:sldMk cId="2924128630" sldId="2147470751"/>
        </pc:sldMkLst>
        <pc:spChg chg="add del">
          <ac:chgData name="Wael Kdouh" userId="84bb54b0-cb14-4bad-a804-0965333339e3" providerId="ADAL" clId="{08D35E99-AC77-40AB-8F34-BC344615027D}" dt="2023-09-29T15:37:38.761" v="298"/>
          <ac:spMkLst>
            <pc:docMk/>
            <pc:sldMk cId="2924128630" sldId="2147470751"/>
            <ac:spMk id="9" creationId="{BACC6370-2D7E-4714-9D71-7542949D7D5D}"/>
          </ac:spMkLst>
        </pc:spChg>
        <pc:spChg chg="add del">
          <ac:chgData name="Wael Kdouh" userId="84bb54b0-cb14-4bad-a804-0965333339e3" providerId="ADAL" clId="{08D35E99-AC77-40AB-8F34-BC344615027D}" dt="2023-09-29T15:37:38.761" v="298"/>
          <ac:spMkLst>
            <pc:docMk/>
            <pc:sldMk cId="2924128630" sldId="2147470751"/>
            <ac:spMk id="11" creationId="{256B2C21-A230-48C0-8DF1-C46611373C44}"/>
          </ac:spMkLst>
        </pc:spChg>
        <pc:spChg chg="add del">
          <ac:chgData name="Wael Kdouh" userId="84bb54b0-cb14-4bad-a804-0965333339e3" providerId="ADAL" clId="{08D35E99-AC77-40AB-8F34-BC344615027D}" dt="2023-09-29T15:37:38.761" v="298"/>
          <ac:spMkLst>
            <pc:docMk/>
            <pc:sldMk cId="2924128630" sldId="2147470751"/>
            <ac:spMk id="13" creationId="{3847E18C-932D-4C95-AABA-FEC7C9499AD7}"/>
          </ac:spMkLst>
        </pc:spChg>
        <pc:spChg chg="add del">
          <ac:chgData name="Wael Kdouh" userId="84bb54b0-cb14-4bad-a804-0965333339e3" providerId="ADAL" clId="{08D35E99-AC77-40AB-8F34-BC344615027D}" dt="2023-09-29T15:37:38.761" v="298"/>
          <ac:spMkLst>
            <pc:docMk/>
            <pc:sldMk cId="2924128630" sldId="2147470751"/>
            <ac:spMk id="15" creationId="{3150CB11-0C61-439E-910F-5787759E72A0}"/>
          </ac:spMkLst>
        </pc:spChg>
        <pc:spChg chg="add del">
          <ac:chgData name="Wael Kdouh" userId="84bb54b0-cb14-4bad-a804-0965333339e3" providerId="ADAL" clId="{08D35E99-AC77-40AB-8F34-BC344615027D}" dt="2023-09-29T15:37:38.761" v="298"/>
          <ac:spMkLst>
            <pc:docMk/>
            <pc:sldMk cId="2924128630" sldId="2147470751"/>
            <ac:spMk id="17" creationId="{43F8A58B-5155-44CE-A5FF-7647B47D0A7A}"/>
          </ac:spMkLst>
        </pc:spChg>
        <pc:spChg chg="add del">
          <ac:chgData name="Wael Kdouh" userId="84bb54b0-cb14-4bad-a804-0965333339e3" providerId="ADAL" clId="{08D35E99-AC77-40AB-8F34-BC344615027D}" dt="2023-09-29T15:37:38.761" v="298"/>
          <ac:spMkLst>
            <pc:docMk/>
            <pc:sldMk cId="2924128630" sldId="2147470751"/>
            <ac:spMk id="19" creationId="{443F2ACA-E6D6-4028-82DD-F03C262D5DE6}"/>
          </ac:spMkLst>
        </pc:spChg>
      </pc:sldChg>
      <pc:sldChg chg="del ord">
        <pc:chgData name="Wael Kdouh" userId="84bb54b0-cb14-4bad-a804-0965333339e3" providerId="ADAL" clId="{08D35E99-AC77-40AB-8F34-BC344615027D}" dt="2023-09-29T16:05:02.410" v="378" actId="2696"/>
        <pc:sldMkLst>
          <pc:docMk/>
          <pc:sldMk cId="3309130025" sldId="2147470751"/>
        </pc:sldMkLst>
      </pc:sldChg>
      <pc:sldChg chg="modSp del mod modNotesTx">
        <pc:chgData name="Wael Kdouh" userId="84bb54b0-cb14-4bad-a804-0965333339e3" providerId="ADAL" clId="{08D35E99-AC77-40AB-8F34-BC344615027D}" dt="2023-09-27T20:23:05.907" v="253" actId="2696"/>
        <pc:sldMkLst>
          <pc:docMk/>
          <pc:sldMk cId="3603491271" sldId="2147470751"/>
        </pc:sldMkLst>
        <pc:spChg chg="mod">
          <ac:chgData name="Wael Kdouh" userId="84bb54b0-cb14-4bad-a804-0965333339e3" providerId="ADAL" clId="{08D35E99-AC77-40AB-8F34-BC344615027D}" dt="2023-09-27T20:17:04.993" v="213" actId="20577"/>
          <ac:spMkLst>
            <pc:docMk/>
            <pc:sldMk cId="3603491271" sldId="2147470751"/>
            <ac:spMk id="2" creationId="{4AE0E8BA-01FF-69E7-9E2A-D945271CFD8F}"/>
          </ac:spMkLst>
        </pc:spChg>
        <pc:graphicFrameChg chg="mod">
          <ac:chgData name="Wael Kdouh" userId="84bb54b0-cb14-4bad-a804-0965333339e3" providerId="ADAL" clId="{08D35E99-AC77-40AB-8F34-BC344615027D}" dt="2023-09-27T20:20:22.560" v="245" actId="20577"/>
          <ac:graphicFrameMkLst>
            <pc:docMk/>
            <pc:sldMk cId="3603491271" sldId="2147470751"/>
            <ac:graphicFrameMk id="5" creationId="{9B2713A6-7DB1-112E-ADB5-97BEF9F8775F}"/>
          </ac:graphicFrameMkLst>
        </pc:graphicFrameChg>
      </pc:sldChg>
      <pc:sldChg chg="del">
        <pc:chgData name="Wael Kdouh" userId="84bb54b0-cb14-4bad-a804-0965333339e3" providerId="ADAL" clId="{08D35E99-AC77-40AB-8F34-BC344615027D}" dt="2023-09-29T15:35:48.100" v="295" actId="2696"/>
        <pc:sldMkLst>
          <pc:docMk/>
          <pc:sldMk cId="3640806027" sldId="2147470751"/>
        </pc:sldMkLst>
      </pc:sldChg>
      <pc:sldChg chg="addSp modSp add del ord modNotesTx">
        <pc:chgData name="Wael Kdouh" userId="84bb54b0-cb14-4bad-a804-0965333339e3" providerId="ADAL" clId="{08D35E99-AC77-40AB-8F34-BC344615027D}" dt="2023-10-09T12:16:41.851" v="893"/>
        <pc:sldMkLst>
          <pc:docMk/>
          <pc:sldMk cId="4269255189" sldId="2147470751"/>
        </pc:sldMkLst>
        <pc:spChg chg="add mod">
          <ac:chgData name="Wael Kdouh" userId="84bb54b0-cb14-4bad-a804-0965333339e3" providerId="ADAL" clId="{08D35E99-AC77-40AB-8F34-BC344615027D}" dt="2023-09-29T17:20:07.345" v="547"/>
          <ac:spMkLst>
            <pc:docMk/>
            <pc:sldMk cId="4269255189" sldId="2147470751"/>
            <ac:spMk id="6" creationId="{B7566261-3DBD-7DCD-7E2A-7639B51BBA58}"/>
          </ac:spMkLst>
        </pc:spChg>
        <pc:spChg chg="add mod">
          <ac:chgData name="Wael Kdouh" userId="84bb54b0-cb14-4bad-a804-0965333339e3" providerId="ADAL" clId="{08D35E99-AC77-40AB-8F34-BC344615027D}" dt="2023-09-29T17:20:07.345" v="547"/>
          <ac:spMkLst>
            <pc:docMk/>
            <pc:sldMk cId="4269255189" sldId="2147470751"/>
            <ac:spMk id="7" creationId="{820F7EE7-B4ED-E06E-6149-4126FBC0A083}"/>
          </ac:spMkLst>
        </pc:spChg>
        <pc:spChg chg="add mod">
          <ac:chgData name="Wael Kdouh" userId="84bb54b0-cb14-4bad-a804-0965333339e3" providerId="ADAL" clId="{08D35E99-AC77-40AB-8F34-BC344615027D}" dt="2023-09-29T17:20:07.345" v="547"/>
          <ac:spMkLst>
            <pc:docMk/>
            <pc:sldMk cId="4269255189" sldId="2147470751"/>
            <ac:spMk id="8" creationId="{D14C0903-B429-EAE0-27B5-460AA9A1618B}"/>
          </ac:spMkLst>
        </pc:spChg>
        <pc:spChg chg="add mod">
          <ac:chgData name="Wael Kdouh" userId="84bb54b0-cb14-4bad-a804-0965333339e3" providerId="ADAL" clId="{08D35E99-AC77-40AB-8F34-BC344615027D}" dt="2023-09-29T17:20:07.345" v="547"/>
          <ac:spMkLst>
            <pc:docMk/>
            <pc:sldMk cId="4269255189" sldId="2147470751"/>
            <ac:spMk id="10" creationId="{06701C01-A1BB-7BAD-5810-AB024258E521}"/>
          </ac:spMkLst>
        </pc:spChg>
        <pc:grpChg chg="add mod">
          <ac:chgData name="Wael Kdouh" userId="84bb54b0-cb14-4bad-a804-0965333339e3" providerId="ADAL" clId="{08D35E99-AC77-40AB-8F34-BC344615027D}" dt="2023-09-29T17:20:07.345" v="547"/>
          <ac:grpSpMkLst>
            <pc:docMk/>
            <pc:sldMk cId="4269255189" sldId="2147470751"/>
            <ac:grpSpMk id="3" creationId="{4E3BCBB2-C85B-C9D3-D6CB-384A3245FD07}"/>
          </ac:grpSpMkLst>
        </pc:grpChg>
        <pc:grpChg chg="add mod">
          <ac:chgData name="Wael Kdouh" userId="84bb54b0-cb14-4bad-a804-0965333339e3" providerId="ADAL" clId="{08D35E99-AC77-40AB-8F34-BC344615027D}" dt="2023-09-29T17:20:07.345" v="547"/>
          <ac:grpSpMkLst>
            <pc:docMk/>
            <pc:sldMk cId="4269255189" sldId="2147470751"/>
            <ac:grpSpMk id="4" creationId="{06542FED-B674-BB6E-130B-95C0DDA5E8D0}"/>
          </ac:grpSpMkLst>
        </pc:grpChg>
        <pc:graphicFrameChg chg="mod">
          <ac:chgData name="Wael Kdouh" userId="84bb54b0-cb14-4bad-a804-0965333339e3" providerId="ADAL" clId="{08D35E99-AC77-40AB-8F34-BC344615027D}" dt="2023-09-29T17:21:30.557" v="561" actId="20577"/>
          <ac:graphicFrameMkLst>
            <pc:docMk/>
            <pc:sldMk cId="4269255189" sldId="2147470751"/>
            <ac:graphicFrameMk id="5" creationId="{9B2713A6-7DB1-112E-ADB5-97BEF9F8775F}"/>
          </ac:graphicFrameMkLst>
        </pc:graphicFrameChg>
      </pc:sldChg>
      <pc:sldChg chg="modSp del mod modNotesTx">
        <pc:chgData name="Wael Kdouh" userId="84bb54b0-cb14-4bad-a804-0965333339e3" providerId="ADAL" clId="{08D35E99-AC77-40AB-8F34-BC344615027D}" dt="2023-09-29T17:48:14.552" v="627" actId="47"/>
        <pc:sldMkLst>
          <pc:docMk/>
          <pc:sldMk cId="631582305" sldId="2147470752"/>
        </pc:sldMkLst>
        <pc:spChg chg="mod">
          <ac:chgData name="Wael Kdouh" userId="84bb54b0-cb14-4bad-a804-0965333339e3" providerId="ADAL" clId="{08D35E99-AC77-40AB-8F34-BC344615027D}" dt="2023-09-27T20:21:43.745" v="250" actId="20577"/>
          <ac:spMkLst>
            <pc:docMk/>
            <pc:sldMk cId="631582305" sldId="2147470752"/>
            <ac:spMk id="2" creationId="{4AE0E8BA-01FF-69E7-9E2A-D945271CFD8F}"/>
          </ac:spMkLst>
        </pc:spChg>
      </pc:sldChg>
      <pc:sldChg chg="modSp add del mod">
        <pc:chgData name="Wael Kdouh" userId="84bb54b0-cb14-4bad-a804-0965333339e3" providerId="ADAL" clId="{08D35E99-AC77-40AB-8F34-BC344615027D}" dt="2023-09-29T17:21:41.778" v="562" actId="47"/>
        <pc:sldMkLst>
          <pc:docMk/>
          <pc:sldMk cId="968529380" sldId="2147470753"/>
        </pc:sldMkLst>
        <pc:spChg chg="mod">
          <ac:chgData name="Wael Kdouh" userId="84bb54b0-cb14-4bad-a804-0965333339e3" providerId="ADAL" clId="{08D35E99-AC77-40AB-8F34-BC344615027D}" dt="2023-09-29T16:09:17.631" v="402" actId="20577"/>
          <ac:spMkLst>
            <pc:docMk/>
            <pc:sldMk cId="968529380" sldId="2147470753"/>
            <ac:spMk id="2" creationId="{4AE0E8BA-01FF-69E7-9E2A-D945271CFD8F}"/>
          </ac:spMkLst>
        </pc:spChg>
        <pc:graphicFrameChg chg="mod">
          <ac:chgData name="Wael Kdouh" userId="84bb54b0-cb14-4bad-a804-0965333339e3" providerId="ADAL" clId="{08D35E99-AC77-40AB-8F34-BC344615027D}" dt="2023-09-29T17:21:25.786" v="559"/>
          <ac:graphicFrameMkLst>
            <pc:docMk/>
            <pc:sldMk cId="968529380" sldId="2147470753"/>
            <ac:graphicFrameMk id="5" creationId="{9B2713A6-7DB1-112E-ADB5-97BEF9F8775F}"/>
          </ac:graphicFrameMkLst>
        </pc:graphicFrameChg>
      </pc:sldChg>
      <pc:sldChg chg="modSp mod modNotesTx">
        <pc:chgData name="Wael Kdouh" userId="84bb54b0-cb14-4bad-a804-0965333339e3" providerId="ADAL" clId="{08D35E99-AC77-40AB-8F34-BC344615027D}" dt="2023-09-29T17:46:48.251" v="619"/>
        <pc:sldMkLst>
          <pc:docMk/>
          <pc:sldMk cId="1962854449" sldId="2147470753"/>
        </pc:sldMkLst>
        <pc:spChg chg="mod">
          <ac:chgData name="Wael Kdouh" userId="84bb54b0-cb14-4bad-a804-0965333339e3" providerId="ADAL" clId="{08D35E99-AC77-40AB-8F34-BC344615027D}" dt="2023-09-29T17:42:52.802" v="588" actId="20577"/>
          <ac:spMkLst>
            <pc:docMk/>
            <pc:sldMk cId="1962854449" sldId="2147470753"/>
            <ac:spMk id="2" creationId="{4AE0E8BA-01FF-69E7-9E2A-D945271CFD8F}"/>
          </ac:spMkLst>
        </pc:spChg>
        <pc:graphicFrameChg chg="mod">
          <ac:chgData name="Wael Kdouh" userId="84bb54b0-cb14-4bad-a804-0965333339e3" providerId="ADAL" clId="{08D35E99-AC77-40AB-8F34-BC344615027D}" dt="2023-09-29T17:46:48.251" v="619"/>
          <ac:graphicFrameMkLst>
            <pc:docMk/>
            <pc:sldMk cId="1962854449" sldId="2147470753"/>
            <ac:graphicFrameMk id="5" creationId="{9B2713A6-7DB1-112E-ADB5-97BEF9F8775F}"/>
          </ac:graphicFrameMkLst>
        </pc:graphicFrameChg>
      </pc:sldChg>
      <pc:sldChg chg="add ord">
        <pc:chgData name="Wael Kdouh" userId="84bb54b0-cb14-4bad-a804-0965333339e3" providerId="ADAL" clId="{08D35E99-AC77-40AB-8F34-BC344615027D}" dt="2023-09-29T18:06:53.621" v="755" actId="20578"/>
        <pc:sldMkLst>
          <pc:docMk/>
          <pc:sldMk cId="301205322" sldId="2147470754"/>
        </pc:sldMkLst>
      </pc:sldChg>
      <pc:sldChg chg="modSp mod">
        <pc:chgData name="Wael Kdouh" userId="84bb54b0-cb14-4bad-a804-0965333339e3" providerId="ADAL" clId="{08D35E99-AC77-40AB-8F34-BC344615027D}" dt="2023-09-29T18:04:55.874" v="738" actId="207"/>
        <pc:sldMkLst>
          <pc:docMk/>
          <pc:sldMk cId="2461526996" sldId="2147470755"/>
        </pc:sldMkLst>
        <pc:spChg chg="mod">
          <ac:chgData name="Wael Kdouh" userId="84bb54b0-cb14-4bad-a804-0965333339e3" providerId="ADAL" clId="{08D35E99-AC77-40AB-8F34-BC344615027D}" dt="2023-09-29T18:04:40.915" v="711" actId="6549"/>
          <ac:spMkLst>
            <pc:docMk/>
            <pc:sldMk cId="2461526996" sldId="2147470755"/>
            <ac:spMk id="2" creationId="{AB3E8871-9C49-F594-BDDA-E4CC804A1E25}"/>
          </ac:spMkLst>
        </pc:spChg>
        <pc:spChg chg="mod">
          <ac:chgData name="Wael Kdouh" userId="84bb54b0-cb14-4bad-a804-0965333339e3" providerId="ADAL" clId="{08D35E99-AC77-40AB-8F34-BC344615027D}" dt="2023-09-29T18:04:55.874" v="738" actId="207"/>
          <ac:spMkLst>
            <pc:docMk/>
            <pc:sldMk cId="2461526996" sldId="2147470755"/>
            <ac:spMk id="3" creationId="{914717A1-E257-ADC2-9972-DE535C79108A}"/>
          </ac:spMkLst>
        </pc:spChg>
      </pc:sldChg>
      <pc:sldChg chg="modSp mod modNotesTx">
        <pc:chgData name="Wael Kdouh" userId="84bb54b0-cb14-4bad-a804-0965333339e3" providerId="ADAL" clId="{08D35E99-AC77-40AB-8F34-BC344615027D}" dt="2023-09-29T18:06:22.508" v="750" actId="20577"/>
        <pc:sldMkLst>
          <pc:docMk/>
          <pc:sldMk cId="875866141" sldId="2147470756"/>
        </pc:sldMkLst>
        <pc:spChg chg="mod">
          <ac:chgData name="Wael Kdouh" userId="84bb54b0-cb14-4bad-a804-0965333339e3" providerId="ADAL" clId="{08D35E99-AC77-40AB-8F34-BC344615027D}" dt="2023-09-29T18:05:41.647" v="740" actId="20577"/>
          <ac:spMkLst>
            <pc:docMk/>
            <pc:sldMk cId="875866141" sldId="2147470756"/>
            <ac:spMk id="2" creationId="{4AE0E8BA-01FF-69E7-9E2A-D945271CFD8F}"/>
          </ac:spMkLst>
        </pc:spChg>
        <pc:graphicFrameChg chg="mod">
          <ac:chgData name="Wael Kdouh" userId="84bb54b0-cb14-4bad-a804-0965333339e3" providerId="ADAL" clId="{08D35E99-AC77-40AB-8F34-BC344615027D}" dt="2023-09-29T18:06:22.508" v="750" actId="20577"/>
          <ac:graphicFrameMkLst>
            <pc:docMk/>
            <pc:sldMk cId="875866141" sldId="2147470756"/>
            <ac:graphicFrameMk id="5" creationId="{9B2713A6-7DB1-112E-ADB5-97BEF9F8775F}"/>
          </ac:graphicFrameMkLst>
        </pc:graphicFrameChg>
      </pc:sldChg>
      <pc:sldChg chg="modSp add mod modNotesTx">
        <pc:chgData name="Wael Kdouh" userId="84bb54b0-cb14-4bad-a804-0965333339e3" providerId="ADAL" clId="{08D35E99-AC77-40AB-8F34-BC344615027D}" dt="2023-09-29T19:19:12.683" v="850"/>
        <pc:sldMkLst>
          <pc:docMk/>
          <pc:sldMk cId="2162605916" sldId="2147470757"/>
        </pc:sldMkLst>
        <pc:spChg chg="mod">
          <ac:chgData name="Wael Kdouh" userId="84bb54b0-cb14-4bad-a804-0965333339e3" providerId="ADAL" clId="{08D35E99-AC77-40AB-8F34-BC344615027D}" dt="2023-09-29T19:18:59.741" v="846" actId="20577"/>
          <ac:spMkLst>
            <pc:docMk/>
            <pc:sldMk cId="2162605916" sldId="2147470757"/>
            <ac:spMk id="2" creationId="{4AE0E8BA-01FF-69E7-9E2A-D945271CFD8F}"/>
          </ac:spMkLst>
        </pc:spChg>
        <pc:graphicFrameChg chg="mod">
          <ac:chgData name="Wael Kdouh" userId="84bb54b0-cb14-4bad-a804-0965333339e3" providerId="ADAL" clId="{08D35E99-AC77-40AB-8F34-BC344615027D}" dt="2023-09-29T19:19:12.683" v="850"/>
          <ac:graphicFrameMkLst>
            <pc:docMk/>
            <pc:sldMk cId="2162605916" sldId="2147470757"/>
            <ac:graphicFrameMk id="5" creationId="{9B2713A6-7DB1-112E-ADB5-97BEF9F8775F}"/>
          </ac:graphicFrameMkLst>
        </pc:graphicFrameChg>
      </pc:sldChg>
      <pc:sldChg chg="modSp mod modNotesTx">
        <pc:chgData name="Wael Kdouh" userId="84bb54b0-cb14-4bad-a804-0965333339e3" providerId="ADAL" clId="{08D35E99-AC77-40AB-8F34-BC344615027D}" dt="2023-09-29T19:21:27.344" v="868" actId="20577"/>
        <pc:sldMkLst>
          <pc:docMk/>
          <pc:sldMk cId="2179502060" sldId="2147470758"/>
        </pc:sldMkLst>
        <pc:spChg chg="mod">
          <ac:chgData name="Wael Kdouh" userId="84bb54b0-cb14-4bad-a804-0965333339e3" providerId="ADAL" clId="{08D35E99-AC77-40AB-8F34-BC344615027D}" dt="2023-09-29T19:20:25.737" v="863" actId="20577"/>
          <ac:spMkLst>
            <pc:docMk/>
            <pc:sldMk cId="2179502060" sldId="2147470758"/>
            <ac:spMk id="2" creationId="{4AE0E8BA-01FF-69E7-9E2A-D945271CFD8F}"/>
          </ac:spMkLst>
        </pc:spChg>
        <pc:graphicFrameChg chg="mod">
          <ac:chgData name="Wael Kdouh" userId="84bb54b0-cb14-4bad-a804-0965333339e3" providerId="ADAL" clId="{08D35E99-AC77-40AB-8F34-BC344615027D}" dt="2023-09-29T19:21:27.344" v="868" actId="20577"/>
          <ac:graphicFrameMkLst>
            <pc:docMk/>
            <pc:sldMk cId="2179502060" sldId="2147470758"/>
            <ac:graphicFrameMk id="5" creationId="{9B2713A6-7DB1-112E-ADB5-97BEF9F8775F}"/>
          </ac:graphicFrameMkLst>
        </pc:graphicFrameChg>
      </pc:sldChg>
    </pc:docChg>
  </pc:docChgLst>
  <pc:docChgLst>
    <pc:chgData name="Wael Kdouh" userId="S::waekdo@microsoft.com::84bb54b0-cb14-4bad-a804-0965333339e3" providerId="AD" clId="Web-{73F1D6FF-D33C-0418-878E-B7A2B009F7C0}"/>
    <pc:docChg chg="addSld delSld modSld">
      <pc:chgData name="Wael Kdouh" userId="S::waekdo@microsoft.com::84bb54b0-cb14-4bad-a804-0965333339e3" providerId="AD" clId="Web-{73F1D6FF-D33C-0418-878E-B7A2B009F7C0}" dt="2023-09-27T18:55:40.084" v="46"/>
      <pc:docMkLst>
        <pc:docMk/>
      </pc:docMkLst>
      <pc:sldChg chg="del">
        <pc:chgData name="Wael Kdouh" userId="S::waekdo@microsoft.com::84bb54b0-cb14-4bad-a804-0965333339e3" providerId="AD" clId="Web-{73F1D6FF-D33C-0418-878E-B7A2B009F7C0}" dt="2023-09-27T17:18:21.681" v="3"/>
        <pc:sldMkLst>
          <pc:docMk/>
          <pc:sldMk cId="1906859721" sldId="257"/>
        </pc:sldMkLst>
      </pc:sldChg>
      <pc:sldChg chg="del mod modShow">
        <pc:chgData name="Wael Kdouh" userId="S::waekdo@microsoft.com::84bb54b0-cb14-4bad-a804-0965333339e3" providerId="AD" clId="Web-{73F1D6FF-D33C-0418-878E-B7A2B009F7C0}" dt="2023-09-27T17:17:46.538" v="1"/>
        <pc:sldMkLst>
          <pc:docMk/>
          <pc:sldMk cId="1898376776" sldId="368"/>
        </pc:sldMkLst>
      </pc:sldChg>
      <pc:sldChg chg="delSp modSp">
        <pc:chgData name="Wael Kdouh" userId="S::waekdo@microsoft.com::84bb54b0-cb14-4bad-a804-0965333339e3" providerId="AD" clId="Web-{73F1D6FF-D33C-0418-878E-B7A2B009F7C0}" dt="2023-09-27T18:51:07.536" v="26"/>
        <pc:sldMkLst>
          <pc:docMk/>
          <pc:sldMk cId="3336442150" sldId="4647"/>
        </pc:sldMkLst>
        <pc:graphicFrameChg chg="mod modGraphic">
          <ac:chgData name="Wael Kdouh" userId="S::waekdo@microsoft.com::84bb54b0-cb14-4bad-a804-0965333339e3" providerId="AD" clId="Web-{73F1D6FF-D33C-0418-878E-B7A2B009F7C0}" dt="2023-09-27T18:51:07.536" v="26"/>
          <ac:graphicFrameMkLst>
            <pc:docMk/>
            <pc:sldMk cId="3336442150" sldId="4647"/>
            <ac:graphicFrameMk id="3" creationId="{07563BA0-B76F-405E-8C52-40E70E1BFC08}"/>
          </ac:graphicFrameMkLst>
        </pc:graphicFrameChg>
        <pc:picChg chg="del">
          <ac:chgData name="Wael Kdouh" userId="S::waekdo@microsoft.com::84bb54b0-cb14-4bad-a804-0965333339e3" providerId="AD" clId="Web-{73F1D6FF-D33C-0418-878E-B7A2B009F7C0}" dt="2023-09-27T17:18:07.227" v="2"/>
          <ac:picMkLst>
            <pc:docMk/>
            <pc:sldMk cId="3336442150" sldId="4647"/>
            <ac:picMk id="6" creationId="{4CDAABE8-4060-4FA1-B071-99028230DCDC}"/>
          </ac:picMkLst>
        </pc:picChg>
      </pc:sldChg>
      <pc:sldChg chg="addSp delSp modSp">
        <pc:chgData name="Wael Kdouh" userId="S::waekdo@microsoft.com::84bb54b0-cb14-4bad-a804-0965333339e3" providerId="AD" clId="Web-{73F1D6FF-D33C-0418-878E-B7A2B009F7C0}" dt="2023-09-27T18:49:42.801" v="17"/>
        <pc:sldMkLst>
          <pc:docMk/>
          <pc:sldMk cId="1185390214" sldId="2147469984"/>
        </pc:sldMkLst>
        <pc:spChg chg="add del mod">
          <ac:chgData name="Wael Kdouh" userId="S::waekdo@microsoft.com::84bb54b0-cb14-4bad-a804-0965333339e3" providerId="AD" clId="Web-{73F1D6FF-D33C-0418-878E-B7A2B009F7C0}" dt="2023-09-27T18:49:42.801" v="17"/>
          <ac:spMkLst>
            <pc:docMk/>
            <pc:sldMk cId="1185390214" sldId="2147469984"/>
            <ac:spMk id="4" creationId="{958F981D-D41F-4AFA-E60D-1971EC1E2A38}"/>
          </ac:spMkLst>
        </pc:spChg>
      </pc:sldChg>
      <pc:sldChg chg="addSp delSp modSp add del">
        <pc:chgData name="Wael Kdouh" userId="S::waekdo@microsoft.com::84bb54b0-cb14-4bad-a804-0965333339e3" providerId="AD" clId="Web-{73F1D6FF-D33C-0418-878E-B7A2B009F7C0}" dt="2023-09-27T18:54:14.459" v="40"/>
        <pc:sldMkLst>
          <pc:docMk/>
          <pc:sldMk cId="3287173693" sldId="2147469987"/>
        </pc:sldMkLst>
        <pc:spChg chg="mod">
          <ac:chgData name="Wael Kdouh" userId="S::waekdo@microsoft.com::84bb54b0-cb14-4bad-a804-0965333339e3" providerId="AD" clId="Web-{73F1D6FF-D33C-0418-878E-B7A2B009F7C0}" dt="2023-09-27T18:53:44.896" v="33" actId="20577"/>
          <ac:spMkLst>
            <pc:docMk/>
            <pc:sldMk cId="3287173693" sldId="2147469987"/>
            <ac:spMk id="2" creationId="{113CD6DD-0A60-3ADA-C4D1-20380994B485}"/>
          </ac:spMkLst>
        </pc:spChg>
        <pc:spChg chg="add del mod">
          <ac:chgData name="Wael Kdouh" userId="S::waekdo@microsoft.com::84bb54b0-cb14-4bad-a804-0965333339e3" providerId="AD" clId="Web-{73F1D6FF-D33C-0418-878E-B7A2B009F7C0}" dt="2023-09-27T18:53:57.380" v="39"/>
          <ac:spMkLst>
            <pc:docMk/>
            <pc:sldMk cId="3287173693" sldId="2147469987"/>
            <ac:spMk id="3" creationId="{D0658421-D7AE-03FF-994E-082F4A0DDD96}"/>
          </ac:spMkLst>
        </pc:spChg>
        <pc:spChg chg="add del mod">
          <ac:chgData name="Wael Kdouh" userId="S::waekdo@microsoft.com::84bb54b0-cb14-4bad-a804-0965333339e3" providerId="AD" clId="Web-{73F1D6FF-D33C-0418-878E-B7A2B009F7C0}" dt="2023-09-27T18:53:57.380" v="39"/>
          <ac:spMkLst>
            <pc:docMk/>
            <pc:sldMk cId="3287173693" sldId="2147469987"/>
            <ac:spMk id="5" creationId="{F56CA116-1D24-304A-2502-EFBC32817629}"/>
          </ac:spMkLst>
        </pc:spChg>
        <pc:picChg chg="add del">
          <ac:chgData name="Wael Kdouh" userId="S::waekdo@microsoft.com::84bb54b0-cb14-4bad-a804-0965333339e3" providerId="AD" clId="Web-{73F1D6FF-D33C-0418-878E-B7A2B009F7C0}" dt="2023-09-27T18:53:54.787" v="38"/>
          <ac:picMkLst>
            <pc:docMk/>
            <pc:sldMk cId="3287173693" sldId="2147469987"/>
            <ac:picMk id="7" creationId="{0A34E64D-BEA6-EF96-DAE0-C8EFB3DD61BA}"/>
          </ac:picMkLst>
        </pc:picChg>
      </pc:sldChg>
      <pc:sldChg chg="addSp delSp modSp add replId">
        <pc:chgData name="Wael Kdouh" userId="S::waekdo@microsoft.com::84bb54b0-cb14-4bad-a804-0965333339e3" providerId="AD" clId="Web-{73F1D6FF-D33C-0418-878E-B7A2B009F7C0}" dt="2023-09-27T18:55:40.084" v="46"/>
        <pc:sldMkLst>
          <pc:docMk/>
          <pc:sldMk cId="986759787" sldId="2147470749"/>
        </pc:sldMkLst>
        <pc:spChg chg="mod">
          <ac:chgData name="Wael Kdouh" userId="S::waekdo@microsoft.com::84bb54b0-cb14-4bad-a804-0965333339e3" providerId="AD" clId="Web-{73F1D6FF-D33C-0418-878E-B7A2B009F7C0}" dt="2023-09-27T18:55:34.834" v="44" actId="20577"/>
          <ac:spMkLst>
            <pc:docMk/>
            <pc:sldMk cId="986759787" sldId="2147470749"/>
            <ac:spMk id="2" creationId="{4AE0E8BA-01FF-69E7-9E2A-D945271CFD8F}"/>
          </ac:spMkLst>
        </pc:spChg>
        <pc:spChg chg="add del mod">
          <ac:chgData name="Wael Kdouh" userId="S::waekdo@microsoft.com::84bb54b0-cb14-4bad-a804-0965333339e3" providerId="AD" clId="Web-{73F1D6FF-D33C-0418-878E-B7A2B009F7C0}" dt="2023-09-27T18:55:40.084" v="46"/>
          <ac:spMkLst>
            <pc:docMk/>
            <pc:sldMk cId="986759787" sldId="2147470749"/>
            <ac:spMk id="8" creationId="{3D036305-6C03-5CB9-3D83-CC47B981FBA5}"/>
          </ac:spMkLst>
        </pc:spChg>
        <pc:graphicFrameChg chg="add del">
          <ac:chgData name="Wael Kdouh" userId="S::waekdo@microsoft.com::84bb54b0-cb14-4bad-a804-0965333339e3" providerId="AD" clId="Web-{73F1D6FF-D33C-0418-878E-B7A2B009F7C0}" dt="2023-09-27T18:55:40.084" v="46"/>
          <ac:graphicFrameMkLst>
            <pc:docMk/>
            <pc:sldMk cId="986759787" sldId="2147470749"/>
            <ac:graphicFrameMk id="5" creationId="{9B2713A6-7DB1-112E-ADB5-97BEF9F8775F}"/>
          </ac:graphicFrameMkLst>
        </pc:graphicFrameChg>
      </pc:sldChg>
    </pc:docChg>
  </pc:docChgLst>
  <pc:docChgLst>
    <pc:chgData name="S Jayaprakash ." userId="S::sjayap@microsoft.com::ae0f7aa9-c12c-4c22-b938-56aa64ae5809" providerId="AD" clId="Web-{E3F0E62E-E177-EF49-DC98-D1BDC7831976}"/>
    <pc:docChg chg="addSld modSld modSection">
      <pc:chgData name="S Jayaprakash ." userId="S::sjayap@microsoft.com::ae0f7aa9-c12c-4c22-b938-56aa64ae5809" providerId="AD" clId="Web-{E3F0E62E-E177-EF49-DC98-D1BDC7831976}" dt="2023-10-05T13:07:12.208" v="182" actId="20577"/>
      <pc:docMkLst>
        <pc:docMk/>
      </pc:docMkLst>
      <pc:sldChg chg="addSp delSp modSp">
        <pc:chgData name="S Jayaprakash ." userId="S::sjayap@microsoft.com::ae0f7aa9-c12c-4c22-b938-56aa64ae5809" providerId="AD" clId="Web-{E3F0E62E-E177-EF49-DC98-D1BDC7831976}" dt="2023-10-05T12:57:25.562" v="69" actId="1076"/>
        <pc:sldMkLst>
          <pc:docMk/>
          <pc:sldMk cId="2461526996" sldId="2147470755"/>
        </pc:sldMkLst>
        <pc:spChg chg="del mod">
          <ac:chgData name="S Jayaprakash ." userId="S::sjayap@microsoft.com::ae0f7aa9-c12c-4c22-b938-56aa64ae5809" providerId="AD" clId="Web-{E3F0E62E-E177-EF49-DC98-D1BDC7831976}" dt="2023-10-05T12:52:09.723" v="39"/>
          <ac:spMkLst>
            <pc:docMk/>
            <pc:sldMk cId="2461526996" sldId="2147470755"/>
            <ac:spMk id="3" creationId="{914717A1-E257-ADC2-9972-DE535C79108A}"/>
          </ac:spMkLst>
        </pc:spChg>
        <pc:spChg chg="add del mod">
          <ac:chgData name="S Jayaprakash ." userId="S::sjayap@microsoft.com::ae0f7aa9-c12c-4c22-b938-56aa64ae5809" providerId="AD" clId="Web-{E3F0E62E-E177-EF49-DC98-D1BDC7831976}" dt="2023-10-05T12:56:28.264" v="64" actId="20577"/>
          <ac:spMkLst>
            <pc:docMk/>
            <pc:sldMk cId="2461526996" sldId="2147470755"/>
            <ac:spMk id="4" creationId="{3DCD2E36-A507-4670-5738-4845DF3D50D0}"/>
          </ac:spMkLst>
        </pc:spChg>
        <pc:picChg chg="add del mod">
          <ac:chgData name="S Jayaprakash ." userId="S::sjayap@microsoft.com::ae0f7aa9-c12c-4c22-b938-56aa64ae5809" providerId="AD" clId="Web-{E3F0E62E-E177-EF49-DC98-D1BDC7831976}" dt="2023-10-05T12:53:15.648" v="44"/>
          <ac:picMkLst>
            <pc:docMk/>
            <pc:sldMk cId="2461526996" sldId="2147470755"/>
            <ac:picMk id="5" creationId="{3C6C785C-8B90-CD4D-CE8C-F18F7644FEAD}"/>
          </ac:picMkLst>
        </pc:picChg>
        <pc:picChg chg="add mod">
          <ac:chgData name="S Jayaprakash ." userId="S::sjayap@microsoft.com::ae0f7aa9-c12c-4c22-b938-56aa64ae5809" providerId="AD" clId="Web-{E3F0E62E-E177-EF49-DC98-D1BDC7831976}" dt="2023-10-05T12:57:25.562" v="69" actId="1076"/>
          <ac:picMkLst>
            <pc:docMk/>
            <pc:sldMk cId="2461526996" sldId="2147470755"/>
            <ac:picMk id="6" creationId="{F4D3A83C-6627-9A6F-43E3-14F7F53C5337}"/>
          </ac:picMkLst>
        </pc:picChg>
      </pc:sldChg>
      <pc:sldChg chg="modSp new">
        <pc:chgData name="S Jayaprakash ." userId="S::sjayap@microsoft.com::ae0f7aa9-c12c-4c22-b938-56aa64ae5809" providerId="AD" clId="Web-{E3F0E62E-E177-EF49-DC98-D1BDC7831976}" dt="2023-10-05T13:07:12.208" v="182" actId="20577"/>
        <pc:sldMkLst>
          <pc:docMk/>
          <pc:sldMk cId="4051783984" sldId="2147470759"/>
        </pc:sldMkLst>
        <pc:spChg chg="mod">
          <ac:chgData name="S Jayaprakash ." userId="S::sjayap@microsoft.com::ae0f7aa9-c12c-4c22-b938-56aa64ae5809" providerId="AD" clId="Web-{E3F0E62E-E177-EF49-DC98-D1BDC7831976}" dt="2023-10-05T12:58:22.049" v="80"/>
          <ac:spMkLst>
            <pc:docMk/>
            <pc:sldMk cId="4051783984" sldId="2147470759"/>
            <ac:spMk id="2" creationId="{C6A700FA-8DEA-7AB1-0848-A0F1A3D1A2DE}"/>
          </ac:spMkLst>
        </pc:spChg>
        <pc:spChg chg="mod">
          <ac:chgData name="S Jayaprakash ." userId="S::sjayap@microsoft.com::ae0f7aa9-c12c-4c22-b938-56aa64ae5809" providerId="AD" clId="Web-{E3F0E62E-E177-EF49-DC98-D1BDC7831976}" dt="2023-10-05T13:07:12.208" v="182" actId="20577"/>
          <ac:spMkLst>
            <pc:docMk/>
            <pc:sldMk cId="4051783984" sldId="2147470759"/>
            <ac:spMk id="3" creationId="{15115CE0-8099-29A7-91E4-64798470C0C5}"/>
          </ac:spMkLst>
        </pc:spChg>
      </pc:sldChg>
    </pc:docChg>
  </pc:docChgLst>
  <pc:docChgLst>
    <pc:chgData name="S Jayaprakash ." userId="S::sjayap@microsoft.com::ae0f7aa9-c12c-4c22-b938-56aa64ae5809" providerId="AD" clId="Web-{564A692D-7D07-71F8-9D5F-31531D09B4BE}"/>
    <pc:docChg chg="sldOrd modSection">
      <pc:chgData name="S Jayaprakash ." userId="S::sjayap@microsoft.com::ae0f7aa9-c12c-4c22-b938-56aa64ae5809" providerId="AD" clId="Web-{564A692D-7D07-71F8-9D5F-31531D09B4BE}" dt="2023-10-03T04:35:32.468" v="1"/>
      <pc:docMkLst>
        <pc:docMk/>
      </pc:docMkLst>
      <pc:sldChg chg="ord">
        <pc:chgData name="S Jayaprakash ." userId="S::sjayap@microsoft.com::ae0f7aa9-c12c-4c22-b938-56aa64ae5809" providerId="AD" clId="Web-{564A692D-7D07-71F8-9D5F-31531D09B4BE}" dt="2023-10-03T04:29:19.285" v="0"/>
        <pc:sldMkLst>
          <pc:docMk/>
          <pc:sldMk cId="1004825048" sldId="2147470740"/>
        </pc:sldMkLst>
      </pc:sldChg>
      <pc:sldChg chg="ord">
        <pc:chgData name="S Jayaprakash ." userId="S::sjayap@microsoft.com::ae0f7aa9-c12c-4c22-b938-56aa64ae5809" providerId="AD" clId="Web-{564A692D-7D07-71F8-9D5F-31531D09B4BE}" dt="2023-10-03T04:35:32.468" v="1"/>
        <pc:sldMkLst>
          <pc:docMk/>
          <pc:sldMk cId="4269255189" sldId="21474707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a:t>Introduction : Understanding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Azure Container Apps is a fully managed serverless container service for building and deploying modern apps at scale </a:t>
          </a:r>
          <a:endParaRPr lang="en-US"/>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8 - </a:t>
          </a:r>
          <a:r>
            <a:rPr lang="en-US" b="0" i="0">
              <a:effectLst/>
              <a:latin typeface="Ubuntu" panose="020B0504030602030204" pitchFamily="34" charset="0"/>
            </a:rPr>
            <a:t>ACA Monitoring and Observability with Application Insights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Authentication with Azure container apps</a:t>
          </a:r>
        </a:p>
        <a:p>
          <a:pPr>
            <a:buFont typeface="Arial" panose="020B0604020202020204" pitchFamily="34" charset="0"/>
            <a:buChar char="•"/>
          </a:pP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0C17AAF-AE2D-4958-ADFD-1AF368BCCCAA}">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Disaster recovery options with Azure Container Apps​</a:t>
          </a:r>
        </a:p>
      </dgm:t>
    </dgm:pt>
    <dgm:pt modelId="{BA273887-C76B-42C5-8BEE-C8C689FB782E}" type="parTrans" cxnId="{627E7CB6-F734-4207-ACAF-3968520DAD3A}">
      <dgm:prSet/>
      <dgm:spPr/>
      <dgm:t>
        <a:bodyPr/>
        <a:lstStyle/>
        <a:p>
          <a:endParaRPr lang="en-US"/>
        </a:p>
      </dgm:t>
    </dgm:pt>
    <dgm:pt modelId="{9534973A-4B5D-4942-9A3C-82EBABE20DF0}" type="sibTrans" cxnId="{627E7CB6-F734-4207-ACAF-3968520DAD3A}">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EDBB325F-9949-49B7-B6EE-CA3C90868595}" type="pres">
      <dgm:prSet presAssocID="{60C17AAF-AE2D-4958-ADFD-1AF368BCCCAA}" presName="parentText" presStyleLbl="node1" presStyleIdx="1" presStyleCnt="2">
        <dgm:presLayoutVars>
          <dgm:chMax val="0"/>
          <dgm:bulletEnabled val="1"/>
        </dgm:presLayoutVars>
      </dgm:prSet>
      <dgm:spPr/>
    </dgm:pt>
  </dgm:ptLst>
  <dgm:cxnLst>
    <dgm:cxn modelId="{1162503A-DC57-45EA-BB90-FD79343F737E}" type="presOf" srcId="{60C17AAF-AE2D-4958-ADFD-1AF368BCCCAA}" destId="{EDBB325F-9949-49B7-B6EE-CA3C9086859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627E7CB6-F734-4207-ACAF-3968520DAD3A}" srcId="{51BAFD31-D19A-42DE-BBF0-CA75FEABA1EA}" destId="{60C17AAF-AE2D-4958-ADFD-1AF368BCCCAA}" srcOrd="1" destOrd="0" parTransId="{BA273887-C76B-42C5-8BEE-C8C689FB782E}" sibTransId="{9534973A-4B5D-4942-9A3C-82EBABE20DF0}"/>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504C0A8B-8B44-4FDD-9836-6C158058BBAE}" type="presParOf" srcId="{EB777D9C-38C5-478F-A454-99E67E8D3F5E}" destId="{EDBB325F-9949-49B7-B6EE-CA3C908685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9 - ACA Auto Scaling with KEDA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kern="1200"/>
            <a:t>DevOps integration with Azure container Apps</a:t>
          </a: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10 - Deployment Via Bicep and DevOps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a:buFont typeface="Arial" panose="020B0604020202020204" pitchFamily="34" charset="0"/>
            <a:buChar char="•"/>
          </a:pP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custT="1"/>
      <dgm:spPr/>
      <dgm:t>
        <a:bodyPr/>
        <a:lstStyle/>
        <a:p>
          <a:pPr>
            <a:buClrTx/>
            <a:buSzTx/>
            <a:buFont typeface="Arial" panose="020B0604020202020204" pitchFamily="34" charset="0"/>
            <a:buChar char="•"/>
          </a:pPr>
          <a:r>
            <a:rPr lang="en-US" sz="4400" b="0" i="0" kern="1200">
              <a:solidFill>
                <a:prstClr val="white"/>
              </a:solidFill>
              <a:latin typeface="Calibri" panose="020F0502020204030204"/>
              <a:ea typeface="+mn-ea"/>
              <a:cs typeface="+mn-cs"/>
            </a:rPr>
            <a:t>New features in Azure container Apps </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11 - Integration with Azure Container Apps landing zone accelerator</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Overview of Micro services​</a:t>
          </a:r>
        </a:p>
        <a:p>
          <a:pPr>
            <a:buFont typeface="Arial" panose="020B0604020202020204" pitchFamily="34" charset="0"/>
            <a:buChar char="•"/>
          </a:pPr>
          <a:r>
            <a:rPr lang="en-US" b="0" i="0"/>
            <a:t>Starting with Container APPS​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b="0" i="0"/>
            <a:t>Differences between ACA and other Azure container solutions​</a:t>
          </a:r>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Building Azure Container apps Environment</a:t>
          </a:r>
        </a:p>
        <a:p>
          <a:r>
            <a:rPr lang="en-US">
              <a:solidFill>
                <a:schemeClr val="bg1"/>
              </a:solidFill>
              <a:effectLst/>
              <a:latin typeface="+mn-lt"/>
              <a:ea typeface="Calibri"/>
            </a:rPr>
            <a:t>Multiple Containers</a:t>
          </a:r>
        </a:p>
        <a:p>
          <a:pPr>
            <a:buFont typeface="Arial" panose="020B0604020202020204" pitchFamily="34" charset="0"/>
            <a:buChar char="•"/>
          </a:pPr>
          <a:r>
            <a:rPr lang="en-US" b="0" i="0"/>
            <a:t>​</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9F3B4B1E-ECB5-4B10-ABAE-7104B70543BB}">
      <dgm:prSet/>
      <dgm:spPr/>
      <dgm:t>
        <a:bodyPr/>
        <a:lstStyle/>
        <a:p>
          <a:r>
            <a:rPr lang="en-US">
              <a:solidFill>
                <a:schemeClr val="bg1"/>
              </a:solidFill>
              <a:effectLst/>
              <a:latin typeface="+mn-lt"/>
              <a:ea typeface="Calibri"/>
            </a:rPr>
            <a:t>Container Registries</a:t>
          </a:r>
        </a:p>
        <a:p>
          <a:pPr>
            <a:buClrTx/>
            <a:buSzTx/>
            <a:buFont typeface="Arial" panose="020B0604020202020204" pitchFamily="34" charset="0"/>
            <a:buChar char="•"/>
          </a:pPr>
          <a:r>
            <a:rPr lang="en-US">
              <a:solidFill>
                <a:schemeClr val="bg1"/>
              </a:solidFill>
              <a:effectLst/>
              <a:latin typeface="+mn-lt"/>
              <a:ea typeface="Calibri"/>
            </a:rPr>
            <a:t>Understanding Revisions in ACA</a:t>
          </a:r>
          <a:endParaRPr lang="en-US" b="0" i="0"/>
        </a:p>
      </dgm:t>
    </dgm:pt>
    <dgm:pt modelId="{43F9C4DD-2E6B-479B-A8CC-4FD2455BDBDF}" type="parTrans" cxnId="{24F15955-F533-40AD-847B-8887F638DDBB}">
      <dgm:prSet/>
      <dgm:spPr/>
      <dgm:t>
        <a:bodyPr/>
        <a:lstStyle/>
        <a:p>
          <a:endParaRPr lang="en-US"/>
        </a:p>
      </dgm:t>
    </dgm:pt>
    <dgm:pt modelId="{F4B110E3-7675-4294-83CF-5F6F7CE65416}" type="sibTrans" cxnId="{24F15955-F533-40AD-847B-8887F638DDB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12C00372-EF32-4BBA-B229-512928D0FDEE}" type="pres">
      <dgm:prSet presAssocID="{9F3B4B1E-ECB5-4B10-ABAE-7104B70543BB}" presName="parentText" presStyleLbl="node1" presStyleIdx="1" presStyleCnt="2" custLinFactY="-471" custLinFactNeighborX="5178" custLinFactNeighborY="-100000">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2C40A372-2A03-4109-9392-8D354B571716}" type="presOf" srcId="{9F3B4B1E-ECB5-4B10-ABAE-7104B70543BB}" destId="{12C00372-EF32-4BBA-B229-512928D0FDEE}" srcOrd="0" destOrd="0" presId="urn:microsoft.com/office/officeart/2005/8/layout/vList2"/>
    <dgm:cxn modelId="{24F15955-F533-40AD-847B-8887F638DDBB}" srcId="{51BAFD31-D19A-42DE-BBF0-CA75FEABA1EA}" destId="{9F3B4B1E-ECB5-4B10-ABAE-7104B70543BB}" srcOrd="1" destOrd="0" parTransId="{43F9C4DD-2E6B-479B-A8CC-4FD2455BDBDF}" sibTransId="{F4B110E3-7675-4294-83CF-5F6F7CE65416}"/>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DAA5CAA9-030A-48A3-BC01-906A878DBB22}" type="presParOf" srcId="{EB777D9C-38C5-478F-A454-99E67E8D3F5E}" destId="{FDCB7361-A42D-41A5-AA63-43AE1619C7EE}" srcOrd="1" destOrd="0" presId="urn:microsoft.com/office/officeart/2005/8/layout/vList2"/>
    <dgm:cxn modelId="{06D818E8-6812-4796-AABE-8BEB90B1FFA4}" type="presParOf" srcId="{EB777D9C-38C5-478F-A454-99E67E8D3F5E}" destId="{12C00372-EF32-4BBA-B229-512928D0F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1 - Deploy Backend API to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2 - Communication Between Microservices in ACA</a:t>
          </a:r>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3 - </a:t>
          </a:r>
          <a:r>
            <a:rPr lang="en-US" b="0" i="0" err="1"/>
            <a:t>Dapr</a:t>
          </a:r>
          <a:r>
            <a:rPr lang="en-US" b="0" i="0"/>
            <a:t> Integration with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4 - </a:t>
          </a:r>
          <a:r>
            <a:rPr lang="en-US" b="0" i="0"/>
            <a:t>ACA State Store With </a:t>
          </a:r>
          <a:r>
            <a:rPr lang="en-US" b="0" i="0" err="1"/>
            <a:t>Dapr</a:t>
          </a:r>
          <a:r>
            <a:rPr lang="en-US" b="0" i="0"/>
            <a:t> State Management API</a:t>
          </a:r>
          <a:endParaRPr lang="en-US"/>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4400" b="0" i="0" kern="1200">
              <a:solidFill>
                <a:prstClr val="white"/>
              </a:solidFill>
              <a:latin typeface="Calibri" panose="020F0502020204030204"/>
              <a:ea typeface="+mn-ea"/>
              <a:cs typeface="+mn-cs"/>
            </a:rPr>
            <a:t>Azure container apps Networking Architecture</a:t>
          </a:r>
        </a:p>
        <a:p>
          <a:pPr>
            <a:buFont typeface="Arial" panose="020B0604020202020204" pitchFamily="34" charset="0"/>
            <a:buChar char="•"/>
          </a:pPr>
          <a:endParaRPr lang="en-US" sz="4400" b="0" i="0" kern="1200">
            <a:solidFill>
              <a:prstClr val="white"/>
            </a:solidFill>
            <a:latin typeface="Calibri" panose="020F0502020204030204"/>
            <a:ea typeface="+mn-ea"/>
            <a:cs typeface="+mn-cs"/>
          </a:endParaRPr>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39C4F37B-E343-4AE5-A9FF-66154AA024CD}">
      <dgm:prSet/>
      <dgm:spPr/>
      <dgm:t>
        <a:bodyPr/>
        <a:lstStyle/>
        <a:p>
          <a:pPr>
            <a:buFont typeface="Arial" panose="020B0604020202020204" pitchFamily="34" charset="0"/>
            <a:buChar char="•"/>
          </a:pPr>
          <a:r>
            <a:rPr lang="en-US" b="0" i="0">
              <a:solidFill>
                <a:prstClr val="white"/>
              </a:solidFill>
              <a:latin typeface="Calibri" panose="020F0502020204030204"/>
              <a:ea typeface="+mn-ea"/>
              <a:cs typeface="+mn-cs"/>
            </a:rPr>
            <a:t>Storage configuration with Azure container apps</a:t>
          </a:r>
        </a:p>
      </dgm:t>
    </dgm:pt>
    <dgm:pt modelId="{8B12575F-F790-4A05-B71D-0153AE918E2A}" type="parTrans" cxnId="{148D663E-BEB6-4037-B592-33870B17D60B}">
      <dgm:prSet/>
      <dgm:spPr/>
      <dgm:t>
        <a:bodyPr/>
        <a:lstStyle/>
        <a:p>
          <a:endParaRPr lang="en-US"/>
        </a:p>
      </dgm:t>
    </dgm:pt>
    <dgm:pt modelId="{549BD583-205D-4414-9323-A31BBA648EBA}" type="sibTrans" cxnId="{148D663E-BEB6-4037-B592-33870B17D60B}">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135F1864-A9F3-4074-A532-87EB60218DCB}" type="pres">
      <dgm:prSet presAssocID="{0BC58BA0-FD28-4CF8-9627-A3F0FD2CF494}" presName="spacer" presStyleCnt="0"/>
      <dgm:spPr/>
    </dgm:pt>
    <dgm:pt modelId="{B30DBFDC-C934-41F1-8120-0DEC13C5CAEF}" type="pres">
      <dgm:prSet presAssocID="{39C4F37B-E343-4AE5-A9FF-66154AA024C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148D663E-BEB6-4037-B592-33870B17D60B}" srcId="{51BAFD31-D19A-42DE-BBF0-CA75FEABA1EA}" destId="{39C4F37B-E343-4AE5-A9FF-66154AA024CD}" srcOrd="1" destOrd="0" parTransId="{8B12575F-F790-4A05-B71D-0153AE918E2A}" sibTransId="{549BD583-205D-4414-9323-A31BBA648EBA}"/>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BAACD1DD-C651-4312-9FF0-64F2A279B192}" type="presOf" srcId="{39C4F37B-E343-4AE5-A9FF-66154AA024CD}" destId="{B30DBFDC-C934-41F1-8120-0DEC13C5CAEF}"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 modelId="{C7145C5B-FE92-4BAA-8F66-165ECCC7F400}" type="presParOf" srcId="{EB777D9C-38C5-478F-A454-99E67E8D3F5E}" destId="{135F1864-A9F3-4074-A532-87EB60218DCB}" srcOrd="1" destOrd="0" presId="urn:microsoft.com/office/officeart/2005/8/layout/vList2"/>
    <dgm:cxn modelId="{65F1D3C2-84B9-4FD7-A8E2-A8B7557CF8A9}" type="presParOf" srcId="{EB777D9C-38C5-478F-A454-99E67E8D3F5E}" destId="{B30DBFDC-C934-41F1-8120-0DEC13C5CAE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5 - </a:t>
          </a:r>
          <a:r>
            <a:rPr lang="en-US" b="0" i="0">
              <a:effectLst/>
              <a:latin typeface="Ubuntu" panose="020B0504030602030204" pitchFamily="34" charset="0"/>
            </a:rPr>
            <a:t>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F7EDA0A-14FB-48DE-9412-7B8B930678AF}">
      <dgm:prSet/>
      <dgm:spPr/>
      <dgm:t>
        <a:bodyPr/>
        <a:lstStyle/>
        <a:p>
          <a:r>
            <a:rPr lang="en-US" b="0" i="0"/>
            <a:t>Exercise 6 - ACA with </a:t>
          </a:r>
          <a:r>
            <a:rPr lang="en-US" b="0" i="0" err="1"/>
            <a:t>Dapr</a:t>
          </a:r>
          <a:r>
            <a:rPr lang="en-US" b="0" i="0"/>
            <a:t> Bindings Building Block</a:t>
          </a:r>
        </a:p>
      </dgm:t>
    </dgm:pt>
    <dgm:pt modelId="{64B249A1-E90E-46E7-B098-339CA221373D}" type="parTrans" cxnId="{0C26B74A-CDEA-4A13-BFE5-A33D4120A5AE}">
      <dgm:prSet/>
      <dgm:spPr/>
      <dgm:t>
        <a:bodyPr/>
        <a:lstStyle/>
        <a:p>
          <a:endParaRPr lang="en-US"/>
        </a:p>
      </dgm:t>
    </dgm:pt>
    <dgm:pt modelId="{8BC7B1AD-B745-4E38-9CFB-62C193380BE3}" type="sibTrans" cxnId="{0C26B74A-CDEA-4A13-BFE5-A33D4120A5AE}">
      <dgm:prSet/>
      <dgm:spPr/>
      <dgm:t>
        <a:bodyPr/>
        <a:lstStyle/>
        <a:p>
          <a:endParaRPr lang="en-US"/>
        </a:p>
      </dgm:t>
    </dgm:pt>
    <dgm:pt modelId="{AD67683E-36AE-4441-AD28-9EBBD86F974A}">
      <dgm:prSet/>
      <dgm:spPr/>
      <dgm:t>
        <a:bodyPr/>
        <a:lstStyle/>
        <a:p>
          <a:r>
            <a:rPr lang="en-US" b="0" i="0"/>
            <a:t>Exercise 7 - ACA Scheduled Jobs with </a:t>
          </a:r>
          <a:r>
            <a:rPr lang="en-US" b="0" i="0" err="1"/>
            <a:t>Dapr</a:t>
          </a:r>
          <a:r>
            <a:rPr lang="en-US" b="0" i="0"/>
            <a:t> Cron Binding</a:t>
          </a:r>
        </a:p>
      </dgm:t>
    </dgm:pt>
    <dgm:pt modelId="{73410BF8-3F22-4A87-B137-9CFA637317A1}" type="parTrans" cxnId="{E3BFB571-7E96-4E41-A6E0-AFBCC4B1738E}">
      <dgm:prSet/>
      <dgm:spPr/>
      <dgm:t>
        <a:bodyPr/>
        <a:lstStyle/>
        <a:p>
          <a:endParaRPr lang="en-US"/>
        </a:p>
      </dgm:t>
    </dgm:pt>
    <dgm:pt modelId="{70E67579-7A2C-4FB0-98AE-66A0961199AB}" type="sibTrans" cxnId="{E3BFB571-7E96-4E41-A6E0-AFBCC4B1738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3">
        <dgm:presLayoutVars>
          <dgm:chMax val="0"/>
          <dgm:bulletEnabled val="1"/>
        </dgm:presLayoutVars>
      </dgm:prSet>
      <dgm:spPr/>
    </dgm:pt>
    <dgm:pt modelId="{1B86F3E0-7209-425A-80A4-2986BC8C9F29}" type="pres">
      <dgm:prSet presAssocID="{0BC58BA0-FD28-4CF8-9627-A3F0FD2CF494}" presName="spacer" presStyleCnt="0"/>
      <dgm:spPr/>
    </dgm:pt>
    <dgm:pt modelId="{A8596F47-19D4-44A2-8AAB-04BC9E1AA758}" type="pres">
      <dgm:prSet presAssocID="{6F7EDA0A-14FB-48DE-9412-7B8B930678AF}" presName="parentText" presStyleLbl="node1" presStyleIdx="1" presStyleCnt="3">
        <dgm:presLayoutVars>
          <dgm:chMax val="0"/>
          <dgm:bulletEnabled val="1"/>
        </dgm:presLayoutVars>
      </dgm:prSet>
      <dgm:spPr/>
    </dgm:pt>
    <dgm:pt modelId="{806FAEE9-7B77-4CD5-8FAF-8E3F2C91A2EE}" type="pres">
      <dgm:prSet presAssocID="{8BC7B1AD-B745-4E38-9CFB-62C193380BE3}" presName="spacer" presStyleCnt="0"/>
      <dgm:spPr/>
    </dgm:pt>
    <dgm:pt modelId="{569CD8D4-7FDF-4679-B959-F9AE218E1E85}" type="pres">
      <dgm:prSet presAssocID="{AD67683E-36AE-4441-AD28-9EBBD86F974A}" presName="parentText" presStyleLbl="node1" presStyleIdx="2" presStyleCnt="3">
        <dgm:presLayoutVars>
          <dgm:chMax val="0"/>
          <dgm:bulletEnabled val="1"/>
        </dgm:presLayoutVars>
      </dgm:prSet>
      <dgm:spPr/>
    </dgm:pt>
  </dgm:ptLst>
  <dgm:cxnLst>
    <dgm:cxn modelId="{052A7013-5818-4910-96ED-7E4B2888F7DF}" type="presOf" srcId="{AD67683E-36AE-4441-AD28-9EBBD86F974A}" destId="{569CD8D4-7FDF-4679-B959-F9AE218E1E8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0C26B74A-CDEA-4A13-BFE5-A33D4120A5AE}" srcId="{51BAFD31-D19A-42DE-BBF0-CA75FEABA1EA}" destId="{6F7EDA0A-14FB-48DE-9412-7B8B930678AF}" srcOrd="1" destOrd="0" parTransId="{64B249A1-E90E-46E7-B098-339CA221373D}" sibTransId="{8BC7B1AD-B745-4E38-9CFB-62C193380BE3}"/>
    <dgm:cxn modelId="{E3BFB571-7E96-4E41-A6E0-AFBCC4B1738E}" srcId="{51BAFD31-D19A-42DE-BBF0-CA75FEABA1EA}" destId="{AD67683E-36AE-4441-AD28-9EBBD86F974A}" srcOrd="2" destOrd="0" parTransId="{73410BF8-3F22-4A87-B137-9CFA637317A1}" sibTransId="{70E67579-7A2C-4FB0-98AE-66A0961199AB}"/>
    <dgm:cxn modelId="{E2DAA49C-F27F-49DE-B9B1-1E4B46E2FF05}" type="presOf" srcId="{51BAFD31-D19A-42DE-BBF0-CA75FEABA1EA}" destId="{EB777D9C-38C5-478F-A454-99E67E8D3F5E}" srcOrd="0" destOrd="0" presId="urn:microsoft.com/office/officeart/2005/8/layout/vList2"/>
    <dgm:cxn modelId="{5D17DCB3-50C0-4A5E-916A-6E76438C2992}" type="presOf" srcId="{6F7EDA0A-14FB-48DE-9412-7B8B930678AF}" destId="{A8596F47-19D4-44A2-8AAB-04BC9E1AA75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F6636665-FE7D-4FAD-A558-D4C52370E189}" type="presParOf" srcId="{EB777D9C-38C5-478F-A454-99E67E8D3F5E}" destId="{1B86F3E0-7209-425A-80A4-2986BC8C9F29}" srcOrd="1" destOrd="0" presId="urn:microsoft.com/office/officeart/2005/8/layout/vList2"/>
    <dgm:cxn modelId="{98E09866-292C-43BE-8DDB-2719294121C1}" type="presParOf" srcId="{EB777D9C-38C5-478F-A454-99E67E8D3F5E}" destId="{A8596F47-19D4-44A2-8AAB-04BC9E1AA758}" srcOrd="2" destOrd="0" presId="urn:microsoft.com/office/officeart/2005/8/layout/vList2"/>
    <dgm:cxn modelId="{8A595F79-566D-4C4D-A11F-6AB0800E8E90}" type="presParOf" srcId="{EB777D9C-38C5-478F-A454-99E67E8D3F5E}" destId="{806FAEE9-7B77-4CD5-8FAF-8E3F2C91A2EE}" srcOrd="3" destOrd="0" presId="urn:microsoft.com/office/officeart/2005/8/layout/vList2"/>
    <dgm:cxn modelId="{7BA3491F-2136-43F4-9796-FE7DFAD20CA0}" type="presParOf" srcId="{EB777D9C-38C5-478F-A454-99E67E8D3F5E}" destId="{569CD8D4-7FDF-4679-B959-F9AE218E1E8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custT="1"/>
      <dgm:spPr/>
      <dgm:t>
        <a:bodyPr/>
        <a:lstStyle/>
        <a:p>
          <a:pPr>
            <a:buFont typeface="Arial" panose="020B0604020202020204" pitchFamily="34" charset="0"/>
            <a:buChar char="•"/>
          </a:pPr>
          <a:r>
            <a:rPr lang="en-US" sz="6000" b="0" i="0" kern="1200"/>
            <a:t>Observability in Azure Container Apps</a:t>
          </a:r>
          <a:endParaRPr lang="en-US" sz="6000" kern="1200"/>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23A70C43-8980-4945-9ACA-2EEE0A217E82}"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07A3261F-34E9-4B81-8ABB-0504410E7D9B}"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227"/>
          <a:ext cx="6666833" cy="255089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Introduction : Understanding Azure container apps</a:t>
          </a:r>
        </a:p>
      </dsp:txBody>
      <dsp:txXfrm>
        <a:off x="124524" y="248751"/>
        <a:ext cx="6417785" cy="2301844"/>
      </dsp:txXfrm>
    </dsp:sp>
    <dsp:sp modelId="{12C00372-EF32-4BBA-B229-512928D0FDEE}">
      <dsp:nvSpPr>
        <dsp:cNvPr id="0" name=""/>
        <dsp:cNvSpPr/>
      </dsp:nvSpPr>
      <dsp:spPr>
        <a:xfrm>
          <a:off x="0" y="2778799"/>
          <a:ext cx="6666833" cy="2550892"/>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Azure Container Apps is a fully managed serverless container service for building and deploying modern apps at scale </a:t>
          </a:r>
          <a:endParaRPr lang="en-US" sz="3600" kern="1200"/>
        </a:p>
      </dsp:txBody>
      <dsp:txXfrm>
        <a:off x="124524" y="2903323"/>
        <a:ext cx="6417785" cy="2301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94041"/>
          <a:ext cx="7595118" cy="547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Exercise 8 - </a:t>
          </a:r>
          <a:r>
            <a:rPr lang="en-US" sz="6500" b="0" i="0" kern="1200">
              <a:effectLst/>
              <a:latin typeface="Ubuntu" panose="020B0504030602030204" pitchFamily="34" charset="0"/>
            </a:rPr>
            <a:t>ACA Monitoring and Observability with Application Insights</a:t>
          </a:r>
          <a:endParaRPr lang="en-US" sz="6500" kern="1200"/>
        </a:p>
      </dsp:txBody>
      <dsp:txXfrm>
        <a:off x="267297" y="361338"/>
        <a:ext cx="7060524" cy="49410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24"/>
          <a:ext cx="7595118" cy="282628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Authentication with Azure container apps</a:t>
          </a:r>
        </a:p>
        <a:p>
          <a:pPr marL="0" lvl="0" indent="0" algn="l" defTabSz="2667000">
            <a:lnSpc>
              <a:spcPct val="90000"/>
            </a:lnSpc>
            <a:spcBef>
              <a:spcPct val="0"/>
            </a:spcBef>
            <a:spcAft>
              <a:spcPct val="35000"/>
            </a:spcAft>
            <a:buFont typeface="Arial" panose="020B0604020202020204" pitchFamily="34" charset="0"/>
            <a:buNone/>
          </a:pPr>
          <a:r>
            <a:rPr lang="en-US" sz="6000" b="0" i="0" kern="1200"/>
            <a:t>​</a:t>
          </a:r>
          <a:endParaRPr lang="en-US" sz="6000" kern="1200"/>
        </a:p>
      </dsp:txBody>
      <dsp:txXfrm>
        <a:off x="137968" y="138092"/>
        <a:ext cx="7319182" cy="2550345"/>
      </dsp:txXfrm>
    </dsp:sp>
    <dsp:sp modelId="{EDBB325F-9949-49B7-B6EE-CA3C90868595}">
      <dsp:nvSpPr>
        <dsp:cNvPr id="0" name=""/>
        <dsp:cNvSpPr/>
      </dsp:nvSpPr>
      <dsp:spPr>
        <a:xfrm>
          <a:off x="0" y="2837276"/>
          <a:ext cx="7595118" cy="282628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Disaster recovery options with Azure Container Apps​</a:t>
          </a:r>
        </a:p>
      </dsp:txBody>
      <dsp:txXfrm>
        <a:off x="137968" y="2975244"/>
        <a:ext cx="7319182" cy="25503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223440"/>
          <a:ext cx="7595118" cy="1216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a:t>
          </a:r>
          <a:r>
            <a:rPr lang="en-US" sz="4400" b="0" i="0" kern="1200" baseline="0">
              <a:solidFill>
                <a:prstClr val="white"/>
              </a:solidFill>
              <a:latin typeface="Calibri" panose="020F0502020204030204"/>
              <a:ea typeface="+mn-ea"/>
              <a:cs typeface="+mn-cs"/>
            </a:rPr>
            <a:t> KEDA</a:t>
          </a:r>
          <a:endParaRPr lang="en-US" sz="4400" b="0" i="0" kern="1200">
            <a:solidFill>
              <a:prstClr val="white"/>
            </a:solidFill>
            <a:latin typeface="Calibri" panose="020F0502020204030204"/>
            <a:ea typeface="+mn-ea"/>
            <a:cs typeface="+mn-cs"/>
          </a:endParaRPr>
        </a:p>
      </dsp:txBody>
      <dsp:txXfrm>
        <a:off x="59399" y="2282839"/>
        <a:ext cx="7476320"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9 - ACA Auto Scaling with KEDA</a:t>
          </a:r>
          <a:endParaRPr lang="en-US" sz="6500" kern="1200"/>
        </a:p>
      </dsp:txBody>
      <dsp:txXfrm>
        <a:off x="174485" y="1219151"/>
        <a:ext cx="7246148" cy="3225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158741"/>
          <a:ext cx="7595118" cy="33462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kern="1200"/>
            <a:t>DevOps integration with Azure container Apps</a:t>
          </a:r>
        </a:p>
      </dsp:txBody>
      <dsp:txXfrm>
        <a:off x="163348" y="1322089"/>
        <a:ext cx="7268422" cy="30195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044666"/>
          <a:ext cx="7595118" cy="35743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10 - Deployment Via Bicep and DevOps</a:t>
          </a:r>
          <a:endParaRPr lang="en-US" sz="6500" kern="1200"/>
        </a:p>
      </dsp:txBody>
      <dsp:txXfrm>
        <a:off x="174485" y="1219151"/>
        <a:ext cx="7246148" cy="3225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85"/>
          <a:ext cx="7595118" cy="282413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kern="1200">
              <a:solidFill>
                <a:schemeClr val="bg1"/>
              </a:solidFill>
              <a:effectLst/>
              <a:latin typeface="+mn-lt"/>
              <a:cs typeface="+mn-cs"/>
            </a:rPr>
            <a:t>Landing zone accelerator for ACA</a:t>
          </a:r>
          <a:endParaRPr lang="en-US" sz="4400" b="0" i="0" kern="1200">
            <a:solidFill>
              <a:prstClr val="white"/>
            </a:solidFill>
            <a:latin typeface="Calibri" panose="020F0502020204030204"/>
            <a:ea typeface="+mn-ea"/>
            <a:cs typeface="+mn-cs"/>
          </a:endParaRPr>
        </a:p>
        <a:p>
          <a:pPr marL="0" lvl="0" indent="0" algn="l" defTabSz="1955800">
            <a:lnSpc>
              <a:spcPct val="90000"/>
            </a:lnSpc>
            <a:spcBef>
              <a:spcPct val="0"/>
            </a:spcBef>
            <a:spcAft>
              <a:spcPct val="35000"/>
            </a:spcAft>
            <a:buFont typeface="Arial" panose="020B0604020202020204" pitchFamily="34" charset="0"/>
            <a:buNone/>
          </a:pPr>
          <a:endParaRPr lang="en-US" sz="6000" kern="1200"/>
        </a:p>
      </dsp:txBody>
      <dsp:txXfrm>
        <a:off x="137863" y="138448"/>
        <a:ext cx="7319392" cy="2548407"/>
      </dsp:txXfrm>
    </dsp:sp>
    <dsp:sp modelId="{12C00372-EF32-4BBA-B229-512928D0FDEE}">
      <dsp:nvSpPr>
        <dsp:cNvPr id="0" name=""/>
        <dsp:cNvSpPr/>
      </dsp:nvSpPr>
      <dsp:spPr>
        <a:xfrm>
          <a:off x="0" y="2811416"/>
          <a:ext cx="7595118" cy="282413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ClrTx/>
            <a:buSzTx/>
            <a:buFont typeface="Arial" panose="020B0604020202020204" pitchFamily="34" charset="0"/>
            <a:buNone/>
          </a:pPr>
          <a:r>
            <a:rPr lang="en-US" sz="4400" b="0" i="0" kern="1200">
              <a:solidFill>
                <a:prstClr val="white"/>
              </a:solidFill>
              <a:latin typeface="Calibri" panose="020F0502020204030204"/>
              <a:ea typeface="+mn-ea"/>
              <a:cs typeface="+mn-cs"/>
            </a:rPr>
            <a:t>New features in Azure container Apps </a:t>
          </a:r>
        </a:p>
      </dsp:txBody>
      <dsp:txXfrm>
        <a:off x="137863" y="2949279"/>
        <a:ext cx="7319392" cy="25484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7991"/>
          <a:ext cx="7595118" cy="562769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11 - Integration with Azure Container Apps landing zone accelerator</a:t>
          </a:r>
          <a:endParaRPr lang="en-US" sz="6500" kern="1200"/>
        </a:p>
      </dsp:txBody>
      <dsp:txXfrm>
        <a:off x="274722" y="292713"/>
        <a:ext cx="7045674" cy="5078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9840"/>
          <a:ext cx="7595118" cy="2714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Overview of Micro services​</a:t>
          </a:r>
        </a:p>
        <a:p>
          <a:pPr marL="0" lvl="0" indent="0" algn="l" defTabSz="1778000">
            <a:lnSpc>
              <a:spcPct val="90000"/>
            </a:lnSpc>
            <a:spcBef>
              <a:spcPct val="0"/>
            </a:spcBef>
            <a:spcAft>
              <a:spcPct val="35000"/>
            </a:spcAft>
            <a:buFont typeface="Arial" panose="020B0604020202020204" pitchFamily="34" charset="0"/>
            <a:buNone/>
          </a:pPr>
          <a:r>
            <a:rPr lang="en-US" sz="4000" b="0" i="0" kern="1200"/>
            <a:t>Starting with Container APPS​</a:t>
          </a:r>
        </a:p>
        <a:p>
          <a:pPr marL="0" lvl="0" indent="0" algn="l" defTabSz="1778000">
            <a:lnSpc>
              <a:spcPct val="90000"/>
            </a:lnSpc>
            <a:spcBef>
              <a:spcPct val="0"/>
            </a:spcBef>
            <a:spcAft>
              <a:spcPct val="35000"/>
            </a:spcAft>
            <a:buFont typeface="Arial" panose="020B0604020202020204" pitchFamily="34" charset="0"/>
            <a:buNone/>
          </a:pPr>
          <a:r>
            <a:rPr lang="en-US" sz="4000" b="0" i="0" kern="1200"/>
            <a:t>​</a:t>
          </a:r>
          <a:endParaRPr lang="en-US" sz="4000" kern="1200"/>
        </a:p>
      </dsp:txBody>
      <dsp:txXfrm>
        <a:off x="132506" y="192346"/>
        <a:ext cx="7330106" cy="2449388"/>
      </dsp:txXfrm>
    </dsp:sp>
    <dsp:sp modelId="{12C00372-EF32-4BBA-B229-512928D0FDEE}">
      <dsp:nvSpPr>
        <dsp:cNvPr id="0" name=""/>
        <dsp:cNvSpPr/>
      </dsp:nvSpPr>
      <dsp:spPr>
        <a:xfrm>
          <a:off x="0" y="2761456"/>
          <a:ext cx="7595118" cy="2714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Differences between ACA and other Azure container solutions​</a:t>
          </a:r>
        </a:p>
      </dsp:txBody>
      <dsp:txXfrm>
        <a:off x="132506" y="2893962"/>
        <a:ext cx="7330106" cy="2449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4400"/>
          <a:ext cx="7595118" cy="27799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Building Azure Container apps Environment</a:t>
          </a:r>
        </a:p>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Multiple Containers</a:t>
          </a:r>
        </a:p>
        <a:p>
          <a:pPr marL="0" lvl="0" indent="0" algn="l" defTabSz="1466850">
            <a:lnSpc>
              <a:spcPct val="90000"/>
            </a:lnSpc>
            <a:spcBef>
              <a:spcPct val="0"/>
            </a:spcBef>
            <a:spcAft>
              <a:spcPct val="35000"/>
            </a:spcAft>
            <a:buFont typeface="Arial" panose="020B0604020202020204" pitchFamily="34" charset="0"/>
            <a:buNone/>
          </a:pPr>
          <a:r>
            <a:rPr lang="en-US" sz="3300" b="0" i="0" kern="1200"/>
            <a:t>​</a:t>
          </a:r>
          <a:endParaRPr lang="en-US" sz="3300" kern="1200"/>
        </a:p>
      </dsp:txBody>
      <dsp:txXfrm>
        <a:off x="135705" y="140105"/>
        <a:ext cx="7323708" cy="2508510"/>
      </dsp:txXfrm>
    </dsp:sp>
    <dsp:sp modelId="{12C00372-EF32-4BBA-B229-512928D0FDEE}">
      <dsp:nvSpPr>
        <dsp:cNvPr id="0" name=""/>
        <dsp:cNvSpPr/>
      </dsp:nvSpPr>
      <dsp:spPr>
        <a:xfrm>
          <a:off x="0" y="2771227"/>
          <a:ext cx="7595118" cy="27799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solidFill>
                <a:schemeClr val="bg1"/>
              </a:solidFill>
              <a:effectLst/>
              <a:latin typeface="+mn-lt"/>
              <a:ea typeface="Calibri"/>
            </a:rPr>
            <a:t>Container Registries</a:t>
          </a:r>
        </a:p>
        <a:p>
          <a:pPr marL="0" lvl="0" indent="0" algn="l" defTabSz="1466850">
            <a:lnSpc>
              <a:spcPct val="90000"/>
            </a:lnSpc>
            <a:spcBef>
              <a:spcPct val="0"/>
            </a:spcBef>
            <a:spcAft>
              <a:spcPct val="35000"/>
            </a:spcAft>
            <a:buClrTx/>
            <a:buSzTx/>
            <a:buFont typeface="Arial" panose="020B0604020202020204" pitchFamily="34" charset="0"/>
            <a:buNone/>
          </a:pPr>
          <a:r>
            <a:rPr lang="en-US" sz="3300" kern="1200">
              <a:solidFill>
                <a:schemeClr val="bg1"/>
              </a:solidFill>
              <a:effectLst/>
              <a:latin typeface="+mn-lt"/>
              <a:ea typeface="Calibri"/>
            </a:rPr>
            <a:t>Understanding Revisions in ACA</a:t>
          </a:r>
          <a:endParaRPr lang="en-US" sz="3300" b="0" i="0" kern="1200"/>
        </a:p>
      </dsp:txBody>
      <dsp:txXfrm>
        <a:off x="135705" y="2906932"/>
        <a:ext cx="7323708" cy="2508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1 - Deploy Backend API to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2 - Communication Between Microservices in ACA</a:t>
          </a:r>
        </a:p>
      </dsp:txBody>
      <dsp:txXfrm>
        <a:off x="133809" y="3036210"/>
        <a:ext cx="7327500" cy="2473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824178"/>
          <a:ext cx="7595118" cy="20153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Understanding </a:t>
          </a:r>
          <a:r>
            <a:rPr lang="en-US" sz="4400" b="0" i="0" kern="1200" err="1">
              <a:solidFill>
                <a:prstClr val="white"/>
              </a:solidFill>
              <a:latin typeface="Calibri" panose="020F0502020204030204"/>
              <a:ea typeface="+mn-ea"/>
              <a:cs typeface="+mn-cs"/>
            </a:rPr>
            <a:t>Dapr</a:t>
          </a:r>
          <a:r>
            <a:rPr lang="en-US" sz="4400" b="0" i="0" kern="1200">
              <a:solidFill>
                <a:prstClr val="white"/>
              </a:solidFill>
              <a:latin typeface="Calibri" panose="020F0502020204030204"/>
              <a:ea typeface="+mn-ea"/>
              <a:cs typeface="+mn-cs"/>
            </a:rPr>
            <a:t> integration</a:t>
          </a:r>
          <a:r>
            <a:rPr lang="en-US" sz="6000" b="0" i="0" kern="1200"/>
            <a:t>​</a:t>
          </a:r>
          <a:endParaRPr lang="en-US" sz="6000" kern="1200"/>
        </a:p>
      </dsp:txBody>
      <dsp:txXfrm>
        <a:off x="98380" y="1922558"/>
        <a:ext cx="7398358" cy="18185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20190"/>
          <a:ext cx="7595118" cy="27410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3 - </a:t>
          </a:r>
          <a:r>
            <a:rPr lang="en-US" sz="4900" b="0" i="0" kern="1200" err="1"/>
            <a:t>Dapr</a:t>
          </a:r>
          <a:r>
            <a:rPr lang="en-US" sz="4900" b="0" i="0" kern="1200"/>
            <a:t> Integration with ACA</a:t>
          </a:r>
          <a:endParaRPr lang="en-US" sz="4900" kern="1200"/>
        </a:p>
      </dsp:txBody>
      <dsp:txXfrm>
        <a:off x="133809" y="153999"/>
        <a:ext cx="7327500" cy="2473472"/>
      </dsp:txXfrm>
    </dsp:sp>
    <dsp:sp modelId="{95E5CA34-3F62-4E81-ADDB-2E781682F438}">
      <dsp:nvSpPr>
        <dsp:cNvPr id="0" name=""/>
        <dsp:cNvSpPr/>
      </dsp:nvSpPr>
      <dsp:spPr>
        <a:xfrm>
          <a:off x="0" y="2902401"/>
          <a:ext cx="7595118" cy="27410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4 - </a:t>
          </a:r>
          <a:r>
            <a:rPr lang="en-US" sz="4900" b="0" i="0" kern="1200"/>
            <a:t>ACA State Store With </a:t>
          </a:r>
          <a:r>
            <a:rPr lang="en-US" sz="4900" b="0" i="0" kern="1200" err="1"/>
            <a:t>Dapr</a:t>
          </a:r>
          <a:r>
            <a:rPr lang="en-US" sz="4900" b="0" i="0" kern="1200"/>
            <a:t> State Management API</a:t>
          </a:r>
          <a:endParaRPr lang="en-US" sz="4900" kern="1200"/>
        </a:p>
      </dsp:txBody>
      <dsp:txXfrm>
        <a:off x="133809" y="3036210"/>
        <a:ext cx="7327500" cy="24734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3251"/>
          <a:ext cx="7595118" cy="26851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sz="4400" b="0" i="0" kern="1200">
              <a:solidFill>
                <a:prstClr val="white"/>
              </a:solidFill>
              <a:latin typeface="Calibri" panose="020F0502020204030204"/>
              <a:ea typeface="+mn-ea"/>
              <a:cs typeface="+mn-cs"/>
            </a:rPr>
            <a:t>Azure container apps Networking Architecture</a:t>
          </a:r>
        </a:p>
        <a:p>
          <a:pPr marL="0" lvl="0" indent="0" algn="l" defTabSz="1955800">
            <a:lnSpc>
              <a:spcPct val="90000"/>
            </a:lnSpc>
            <a:spcBef>
              <a:spcPct val="0"/>
            </a:spcBef>
            <a:spcAft>
              <a:spcPct val="35000"/>
            </a:spcAft>
            <a:buFont typeface="Arial" panose="020B0604020202020204" pitchFamily="34" charset="0"/>
            <a:buNone/>
          </a:pPr>
          <a:endParaRPr lang="en-US" sz="4400" b="0" i="0" kern="1200">
            <a:solidFill>
              <a:prstClr val="white"/>
            </a:solidFill>
            <a:latin typeface="Calibri" panose="020F0502020204030204"/>
            <a:ea typeface="+mn-ea"/>
            <a:cs typeface="+mn-cs"/>
          </a:endParaRPr>
        </a:p>
      </dsp:txBody>
      <dsp:txXfrm>
        <a:off x="131078" y="204329"/>
        <a:ext cx="7332962" cy="2422993"/>
      </dsp:txXfrm>
    </dsp:sp>
    <dsp:sp modelId="{B30DBFDC-C934-41F1-8120-0DEC13C5CAEF}">
      <dsp:nvSpPr>
        <dsp:cNvPr id="0" name=""/>
        <dsp:cNvSpPr/>
      </dsp:nvSpPr>
      <dsp:spPr>
        <a:xfrm>
          <a:off x="0" y="2905280"/>
          <a:ext cx="7595118" cy="268514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0" i="0" kern="1200">
              <a:solidFill>
                <a:prstClr val="white"/>
              </a:solidFill>
              <a:latin typeface="Calibri" panose="020F0502020204030204"/>
              <a:ea typeface="+mn-ea"/>
              <a:cs typeface="+mn-cs"/>
            </a:rPr>
            <a:t>Storage configuration with Azure container apps</a:t>
          </a:r>
        </a:p>
      </dsp:txBody>
      <dsp:txXfrm>
        <a:off x="131078" y="3036358"/>
        <a:ext cx="7332962" cy="24229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67690"/>
          <a:ext cx="7595118" cy="13127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5 - </a:t>
          </a:r>
          <a:r>
            <a:rPr lang="en-US" sz="3300" b="0" i="0" kern="1200">
              <a:effectLst/>
              <a:latin typeface="Ubuntu" panose="020B0504030602030204" pitchFamily="34" charset="0"/>
            </a:rPr>
            <a:t>ACA Async Communication with </a:t>
          </a:r>
          <a:r>
            <a:rPr lang="en-US" sz="3300" b="0" i="0" kern="1200" err="1">
              <a:effectLst/>
              <a:latin typeface="Ubuntu" panose="020B0504030602030204" pitchFamily="34" charset="0"/>
            </a:rPr>
            <a:t>Dapr</a:t>
          </a:r>
          <a:r>
            <a:rPr lang="en-US" sz="3300" b="0" i="0" kern="1200">
              <a:effectLst/>
              <a:latin typeface="Ubuntu" panose="020B0504030602030204" pitchFamily="34" charset="0"/>
            </a:rPr>
            <a:t> Pub/Sub API</a:t>
          </a:r>
          <a:endParaRPr lang="en-US" sz="3300" kern="1200"/>
        </a:p>
      </dsp:txBody>
      <dsp:txXfrm>
        <a:off x="64083" y="831773"/>
        <a:ext cx="7466952" cy="1184574"/>
      </dsp:txXfrm>
    </dsp:sp>
    <dsp:sp modelId="{A8596F47-19D4-44A2-8AAB-04BC9E1AA758}">
      <dsp:nvSpPr>
        <dsp:cNvPr id="0" name=""/>
        <dsp:cNvSpPr/>
      </dsp:nvSpPr>
      <dsp:spPr>
        <a:xfrm>
          <a:off x="0" y="2175471"/>
          <a:ext cx="7595118" cy="13127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6 - ACA with </a:t>
          </a:r>
          <a:r>
            <a:rPr lang="en-US" sz="3300" b="0" i="0" kern="1200" err="1"/>
            <a:t>Dapr</a:t>
          </a:r>
          <a:r>
            <a:rPr lang="en-US" sz="3300" b="0" i="0" kern="1200"/>
            <a:t> Bindings Building Block</a:t>
          </a:r>
        </a:p>
      </dsp:txBody>
      <dsp:txXfrm>
        <a:off x="64083" y="2239554"/>
        <a:ext cx="7466952" cy="1184574"/>
      </dsp:txXfrm>
    </dsp:sp>
    <dsp:sp modelId="{569CD8D4-7FDF-4679-B959-F9AE218E1E85}">
      <dsp:nvSpPr>
        <dsp:cNvPr id="0" name=""/>
        <dsp:cNvSpPr/>
      </dsp:nvSpPr>
      <dsp:spPr>
        <a:xfrm>
          <a:off x="0" y="3583251"/>
          <a:ext cx="7595118" cy="13127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7 - ACA Scheduled Jobs with </a:t>
          </a:r>
          <a:r>
            <a:rPr lang="en-US" sz="3300" b="0" i="0" kern="1200" err="1"/>
            <a:t>Dapr</a:t>
          </a:r>
          <a:r>
            <a:rPr lang="en-US" sz="3300" b="0" i="0" kern="1200"/>
            <a:t> Cron Binding</a:t>
          </a:r>
        </a:p>
      </dsp:txBody>
      <dsp:txXfrm>
        <a:off x="64083" y="3647334"/>
        <a:ext cx="7466952"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634053"/>
          <a:ext cx="7595118" cy="239557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Font typeface="Arial" panose="020B0604020202020204" pitchFamily="34" charset="0"/>
            <a:buNone/>
          </a:pPr>
          <a:r>
            <a:rPr lang="en-US" sz="6000" b="0" i="0" kern="1200"/>
            <a:t>Observability in Azure Container Apps</a:t>
          </a:r>
          <a:endParaRPr lang="en-US" sz="6000" kern="1200"/>
        </a:p>
      </dsp:txBody>
      <dsp:txXfrm>
        <a:off x="116942" y="1750995"/>
        <a:ext cx="7361234" cy="21616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855C-4406-4307-B1CE-FC79CA14BD8F}"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09383-2E5A-4BAD-B29A-2FDC0F4285BB}" type="slidenum">
              <a:rPr lang="en-US" smtClean="0"/>
              <a:t>‹#›</a:t>
            </a:fld>
            <a:endParaRPr lang="en-US"/>
          </a:p>
        </p:txBody>
      </p:sp>
    </p:spTree>
    <p:extLst>
      <p:ext uri="{BB962C8B-B14F-4D97-AF65-F5344CB8AC3E}">
        <p14:creationId xmlns:p14="http://schemas.microsoft.com/office/powerpoint/2010/main" val="1469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redhat.com/en/topics/containers/whats-a-linux-container" TargetMode="External"/><Relationship Id="rId7" Type="http://schemas.openxmlformats.org/officeDocument/2006/relationships/hyperlink" Target="https://www.redhat.com/en/topics/containers/what-is-container-orchestr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redhat.com/en/topics/cloud-native-apps" TargetMode="External"/><Relationship Id="rId5" Type="http://schemas.openxmlformats.org/officeDocument/2006/relationships/hyperlink" Target="https://www.redhat.com/en/topics/api/what-are-application-programming-interfaces" TargetMode="External"/><Relationship Id="rId4" Type="http://schemas.openxmlformats.org/officeDocument/2006/relationships/hyperlink" Target="https://www.redhat.com/en/topics/microservices/what-are-microservic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container-apps/environ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startups-at-microsoft/aca-vs-aks-which-azure-service-is-better-for-running-containers/ba-p/381516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azure/container-apps/dapr-overview?tabs=bicep1%2Cya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zure-Samples/container-apps-connect-multiple-app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container-apps/cors?tabs=arm&amp;pivots=azure-porta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container-apps/manage-secrets?tabs=azure-porta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github.io/aca-dotnet-workshop/"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ackernoon.com/https-medium-com-spruha-pandya-of-microservices-containers-6f0ea25dac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smtClean="0"/>
              <a:t>10/17/2023</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82557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a:solidFill>
                  <a:schemeClr val="tx1"/>
                </a:solidFill>
                <a:effectLst/>
                <a:latin typeface="Segoe UI Light" pitchFamily="34" charset="0"/>
                <a:ea typeface="+mn-ea"/>
                <a:cs typeface="+mn-cs"/>
              </a:rPr>
              <a:t>Kubernetes</a:t>
            </a:r>
            <a:r>
              <a:rPr lang="en-US" sz="900" b="0" i="0" kern="1200">
                <a:solidFill>
                  <a:schemeClr val="tx1"/>
                </a:solidFill>
                <a:effectLst/>
                <a:latin typeface="Segoe UI Light" pitchFamily="34" charset="0"/>
                <a:ea typeface="+mn-ea"/>
                <a:cs typeface="+mn-cs"/>
              </a:rPr>
              <a:t>: Descended from a platform (Borg) that Google developed to manage its infrastructure, Kubernetes is well suited for very large cloud environments </a:t>
            </a:r>
          </a:p>
          <a:p>
            <a:r>
              <a:rPr lang="en-US" sz="900" b="1" i="0" kern="1200">
                <a:solidFill>
                  <a:schemeClr val="tx1"/>
                </a:solidFill>
                <a:effectLst/>
                <a:latin typeface="Segoe UI Light" pitchFamily="34" charset="0"/>
                <a:ea typeface="+mn-ea"/>
                <a:cs typeface="+mn-cs"/>
              </a:rPr>
              <a:t>Swarm</a:t>
            </a:r>
            <a:r>
              <a:rPr lang="en-US" sz="900" b="0" i="0" kern="1200">
                <a:solidFill>
                  <a:schemeClr val="tx1"/>
                </a:solidFill>
                <a:effectLst/>
                <a:latin typeface="Segoe UI Light" pitchFamily="34" charset="0"/>
                <a:ea typeface="+mn-ea"/>
                <a:cs typeface="+mn-cs"/>
              </a:rPr>
              <a:t>: This is Docker’s home-grown orchestration platform. Docker claims it’s faster than the competition </a:t>
            </a:r>
          </a:p>
          <a:p>
            <a:r>
              <a:rPr lang="en-US" sz="900" b="1" i="0" kern="1200">
                <a:solidFill>
                  <a:schemeClr val="tx1"/>
                </a:solidFill>
                <a:effectLst/>
                <a:latin typeface="Segoe UI Light" pitchFamily="34" charset="0"/>
                <a:ea typeface="+mn-ea"/>
                <a:cs typeface="+mn-cs"/>
              </a:rPr>
              <a:t>Mesos</a:t>
            </a:r>
            <a:r>
              <a:rPr lang="en-US" sz="900" b="0" i="0" kern="1200">
                <a:solidFill>
                  <a:schemeClr val="tx1"/>
                </a:solidFill>
                <a:effectLst/>
                <a:latin typeface="Segoe UI Light" pitchFamily="34" charset="0"/>
                <a:ea typeface="+mn-ea"/>
                <a:cs typeface="+mn-cs"/>
              </a:rPr>
              <a:t>: Hosted by Apache, Mesos is designed for general datacenter management, not just containers Mesosphere DC/OS </a:t>
            </a:r>
            <a:r>
              <a:rPr lang="en-US" sz="900" b="0" i="0" kern="1200" err="1">
                <a:solidFill>
                  <a:schemeClr val="tx1"/>
                </a:solidFill>
                <a:effectLst/>
                <a:latin typeface="Segoe UI Light" pitchFamily="34" charset="0"/>
                <a:ea typeface="+mn-ea"/>
                <a:cs typeface="+mn-cs"/>
              </a:rPr>
              <a:t>commerical</a:t>
            </a:r>
            <a:r>
              <a:rPr lang="en-US" sz="900" b="0" i="0" kern="1200">
                <a:solidFill>
                  <a:schemeClr val="tx1"/>
                </a:solidFill>
                <a:effectLst/>
                <a:latin typeface="Segoe UI Light" pitchFamily="34" charset="0"/>
                <a:ea typeface="+mn-ea"/>
                <a:cs typeface="+mn-cs"/>
              </a:rPr>
              <a:t> offering</a:t>
            </a:r>
          </a:p>
          <a:p>
            <a:r>
              <a:rPr lang="en-US" sz="900" b="1" i="0" kern="1200">
                <a:solidFill>
                  <a:schemeClr val="tx1"/>
                </a:solidFill>
                <a:effectLst/>
                <a:latin typeface="Segoe UI Light" pitchFamily="34" charset="0"/>
                <a:ea typeface="+mn-ea"/>
                <a:cs typeface="+mn-cs"/>
              </a:rPr>
              <a:t>Azure Service Fabric</a:t>
            </a:r>
            <a:r>
              <a:rPr lang="en-US" sz="900" b="0" i="0" kern="1200">
                <a:solidFill>
                  <a:schemeClr val="tx1"/>
                </a:solidFill>
                <a:effectLst/>
                <a:latin typeface="Segoe UI Light" pitchFamily="34" charset="0"/>
                <a:ea typeface="+mn-ea"/>
                <a:cs typeface="+mn-cs"/>
              </a:rPr>
              <a:t>: A distributed systems platform that makes it easy to package, deploy, and manage scalable and reliable microservices and containers. </a:t>
            </a:r>
            <a:endParaRPr lang="en-US"/>
          </a:p>
          <a:p>
            <a:endParaRPr lang="en-US"/>
          </a:p>
          <a:p>
            <a:endParaRPr lang="en-US"/>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10/17/2023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5715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US" sz="900" b="0" i="0" kern="1200">
                <a:solidFill>
                  <a:schemeClr val="tx1"/>
                </a:solidFill>
                <a:effectLst/>
                <a:latin typeface="Segoe UI Light" pitchFamily="34" charset="0"/>
                <a:ea typeface="+mn-ea"/>
                <a:cs typeface="+mn-cs"/>
              </a:rPr>
              <a:t>Container orchestration is all about managing the lifecycles of containers, especially in large, dynamic environments. Software teams use container orchestration to control and automate many tasks: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Provisioning and deployment of containers</a:t>
            </a:r>
          </a:p>
          <a:p>
            <a:r>
              <a:rPr lang="en-US" sz="900" b="0" i="0" kern="1200">
                <a:solidFill>
                  <a:schemeClr val="tx1"/>
                </a:solidFill>
                <a:effectLst/>
                <a:latin typeface="Segoe UI Light" pitchFamily="34" charset="0"/>
                <a:ea typeface="+mn-ea"/>
                <a:cs typeface="+mn-cs"/>
              </a:rPr>
              <a:t>Redundancy and availability of containers</a:t>
            </a:r>
          </a:p>
          <a:p>
            <a:r>
              <a:rPr lang="en-US" sz="900" b="0" i="0" kern="1200">
                <a:solidFill>
                  <a:schemeClr val="tx1"/>
                </a:solidFill>
                <a:effectLst/>
                <a:latin typeface="Segoe UI Light" pitchFamily="34" charset="0"/>
                <a:ea typeface="+mn-ea"/>
                <a:cs typeface="+mn-cs"/>
              </a:rPr>
              <a:t>Scaling up or removing containers to spread application load evenly across host infrastructure</a:t>
            </a:r>
          </a:p>
          <a:p>
            <a:r>
              <a:rPr lang="en-US" sz="900" b="0" i="0" kern="1200">
                <a:solidFill>
                  <a:schemeClr val="tx1"/>
                </a:solidFill>
                <a:effectLst/>
                <a:latin typeface="Segoe UI Light" pitchFamily="34" charset="0"/>
                <a:ea typeface="+mn-ea"/>
                <a:cs typeface="+mn-cs"/>
              </a:rPr>
              <a:t>Movement of containers from one host to another if there is a shortage of resources in a host, or if a host dies</a:t>
            </a:r>
          </a:p>
          <a:p>
            <a:r>
              <a:rPr lang="en-US" sz="900" b="0" i="0" kern="1200">
                <a:solidFill>
                  <a:schemeClr val="tx1"/>
                </a:solidFill>
                <a:effectLst/>
                <a:latin typeface="Segoe UI Light" pitchFamily="34" charset="0"/>
                <a:ea typeface="+mn-ea"/>
                <a:cs typeface="+mn-cs"/>
              </a:rPr>
              <a:t>Allocation of resources between containers</a:t>
            </a:r>
          </a:p>
          <a:p>
            <a:r>
              <a:rPr lang="en-US" sz="900" b="0" i="0" kern="1200">
                <a:solidFill>
                  <a:schemeClr val="tx1"/>
                </a:solidFill>
                <a:effectLst/>
                <a:latin typeface="Segoe UI Light" pitchFamily="34" charset="0"/>
                <a:ea typeface="+mn-ea"/>
                <a:cs typeface="+mn-cs"/>
              </a:rPr>
              <a:t>External exposure of services running in a container with the outside world</a:t>
            </a:r>
          </a:p>
          <a:p>
            <a:r>
              <a:rPr lang="en-US" sz="900" b="0" i="0" kern="1200">
                <a:solidFill>
                  <a:schemeClr val="tx1"/>
                </a:solidFill>
                <a:effectLst/>
                <a:latin typeface="Segoe UI Light" pitchFamily="34" charset="0"/>
                <a:ea typeface="+mn-ea"/>
                <a:cs typeface="+mn-cs"/>
              </a:rPr>
              <a:t>Load balancing of service discovery between containers</a:t>
            </a:r>
          </a:p>
          <a:p>
            <a:r>
              <a:rPr lang="en-US" sz="900" b="0" i="0" kern="1200">
                <a:solidFill>
                  <a:schemeClr val="tx1"/>
                </a:solidFill>
                <a:effectLst/>
                <a:latin typeface="Segoe UI Light" pitchFamily="34" charset="0"/>
                <a:ea typeface="+mn-ea"/>
                <a:cs typeface="+mn-cs"/>
              </a:rPr>
              <a:t>Health monitoring of containers and hosts</a:t>
            </a:r>
          </a:p>
          <a:p>
            <a:r>
              <a:rPr lang="en-US" sz="900" b="0" i="0" kern="1200">
                <a:solidFill>
                  <a:schemeClr val="tx1"/>
                </a:solidFill>
                <a:effectLst/>
                <a:latin typeface="Segoe UI Light" pitchFamily="34" charset="0"/>
                <a:ea typeface="+mn-ea"/>
                <a:cs typeface="+mn-cs"/>
              </a:rPr>
              <a:t>Configuration of an application in relation to the containers running it</a:t>
            </a:r>
          </a:p>
          <a:p>
            <a:endParaRPr lang="en-US"/>
          </a:p>
          <a:p>
            <a:endParaRPr lang="en-US"/>
          </a:p>
          <a:p>
            <a:r>
              <a:rPr lang="en-US" sz="900" b="0" i="0" kern="1200">
                <a:solidFill>
                  <a:schemeClr val="tx1"/>
                </a:solidFill>
                <a:effectLst/>
                <a:latin typeface="Segoe UI Light" pitchFamily="34" charset="0"/>
                <a:ea typeface="+mn-ea"/>
                <a:cs typeface="+mn-cs"/>
              </a:rPr>
              <a:t>Container orchestration automates the deployment, management, scaling, and networking of containers. Enterprises that need to deploy and manage hundreds or thousands of </a:t>
            </a:r>
            <a:r>
              <a:rPr lang="en-US" sz="900" b="0" i="0" u="none" strike="noStrike" kern="1200">
                <a:solidFill>
                  <a:schemeClr val="tx1"/>
                </a:solidFill>
                <a:effectLst/>
                <a:latin typeface="Segoe UI Light" pitchFamily="34" charset="0"/>
                <a:ea typeface="+mn-ea"/>
                <a:cs typeface="+mn-cs"/>
                <a:hlinkClick r:id="rId3"/>
              </a:rPr>
              <a:t>Linux</a:t>
            </a:r>
            <a:r>
              <a:rPr lang="en-US" sz="900" b="0" i="0" u="none" strike="noStrike" kern="1200" baseline="30000">
                <a:solidFill>
                  <a:schemeClr val="tx1"/>
                </a:solidFill>
                <a:effectLst/>
                <a:latin typeface="Segoe UI Light" pitchFamily="34" charset="0"/>
                <a:ea typeface="+mn-ea"/>
                <a:cs typeface="+mn-cs"/>
                <a:hlinkClick r:id="rId3"/>
              </a:rPr>
              <a:t>Ⓡ</a:t>
            </a:r>
            <a:r>
              <a:rPr lang="en-US" sz="900" b="0" i="0" u="none" strike="noStrike" kern="1200">
                <a:solidFill>
                  <a:schemeClr val="tx1"/>
                </a:solidFill>
                <a:effectLst/>
                <a:latin typeface="Segoe UI Light" pitchFamily="34" charset="0"/>
                <a:ea typeface="+mn-ea"/>
                <a:cs typeface="+mn-cs"/>
                <a:hlinkClick r:id="rId3"/>
              </a:rPr>
              <a:t> containers</a:t>
            </a:r>
            <a:r>
              <a:rPr lang="en-US" sz="900" b="0" i="0" kern="1200">
                <a:solidFill>
                  <a:schemeClr val="tx1"/>
                </a:solidFill>
                <a:effectLst/>
                <a:latin typeface="Segoe UI Light" pitchFamily="34" charset="0"/>
                <a:ea typeface="+mn-ea"/>
                <a:cs typeface="+mn-cs"/>
              </a:rPr>
              <a:t> and hosts can benefit from container orchestration.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 orchestration can be used in any environment where you use containers. It can help you to deploy the same application across different environments without needing to redesign it. And </a:t>
            </a:r>
            <a:r>
              <a:rPr lang="en-US" sz="900" b="0" i="0" u="none" strike="noStrike" kern="1200">
                <a:solidFill>
                  <a:schemeClr val="tx1"/>
                </a:solidFill>
                <a:effectLst/>
                <a:latin typeface="Segoe UI Light" pitchFamily="34" charset="0"/>
                <a:ea typeface="+mn-ea"/>
                <a:cs typeface="+mn-cs"/>
                <a:hlinkClick r:id="rId4"/>
              </a:rPr>
              <a:t>microservices</a:t>
            </a:r>
            <a:r>
              <a:rPr lang="en-US" sz="900" b="0" i="0" kern="1200">
                <a:solidFill>
                  <a:schemeClr val="tx1"/>
                </a:solidFill>
                <a:effectLst/>
                <a:latin typeface="Segoe UI Light" pitchFamily="34" charset="0"/>
                <a:ea typeface="+mn-ea"/>
                <a:cs typeface="+mn-cs"/>
              </a:rPr>
              <a:t> in containers make it easier to orchestrate services, including storage, networking, and security.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Containers give your microservice-based apps an ideal application deployment unit and self-contained execution environment. They make it possible to run multiple parts of an app independently in microservices, on the same hardware, with much greater control over individual pieces and life cycles.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Managing the lifecycle of containers with orchestration also supports DevOps teams who integrate it into CI/CD workflows. Along with </a:t>
            </a:r>
            <a:r>
              <a:rPr lang="en-US" sz="900" b="0" i="0" u="none" strike="noStrike" kern="1200">
                <a:solidFill>
                  <a:schemeClr val="tx1"/>
                </a:solidFill>
                <a:effectLst/>
                <a:latin typeface="Segoe UI Light" pitchFamily="34" charset="0"/>
                <a:ea typeface="+mn-ea"/>
                <a:cs typeface="+mn-cs"/>
                <a:hlinkClick r:id="rId5"/>
              </a:rPr>
              <a:t>application programming interfaces (APIs)</a:t>
            </a:r>
            <a:r>
              <a:rPr lang="en-US" sz="900" b="0" i="0" kern="1200">
                <a:solidFill>
                  <a:schemeClr val="tx1"/>
                </a:solidFill>
                <a:effectLst/>
                <a:latin typeface="Segoe UI Light" pitchFamily="34" charset="0"/>
                <a:ea typeface="+mn-ea"/>
                <a:cs typeface="+mn-cs"/>
              </a:rPr>
              <a:t> and DevOps teams, containerized microservices are the foundation for </a:t>
            </a:r>
            <a:r>
              <a:rPr lang="en-US" sz="900" b="0" i="0" u="none" strike="noStrike" kern="1200">
                <a:solidFill>
                  <a:schemeClr val="tx1"/>
                </a:solidFill>
                <a:effectLst/>
                <a:latin typeface="Segoe UI Light" pitchFamily="34" charset="0"/>
                <a:ea typeface="+mn-ea"/>
                <a:cs typeface="+mn-cs"/>
                <a:hlinkClick r:id="rId6"/>
              </a:rPr>
              <a:t>cloud-native applications</a:t>
            </a:r>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r>
              <a:rPr lang="en-US">
                <a:hlinkClick r:id="rId7"/>
              </a:rPr>
              <a:t>https://www.redhat.com/en/topics/containers/what-is-container-orchestration</a:t>
            </a:r>
            <a:endParaRPr lang="en-US"/>
          </a:p>
          <a:p>
            <a:endParaRPr lang="en-US" sz="900" b="0" i="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10/17/2023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7601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Dapr,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may be wondering what sort of applications can you build with Azure Container Apps?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a:t>
            </a:r>
            <a:r>
              <a:rPr lang="en-US" b="0" i="0" u="none" strike="noStrike">
                <a:solidFill>
                  <a:srgbClr val="E6E6E6"/>
                </a:solidFill>
                <a:effectLst/>
                <a:latin typeface="Segoe UI" panose="020B0502040204020203" pitchFamily="34" charset="0"/>
                <a:hlinkClick r:id="rId3"/>
              </a:rPr>
              <a:t>KEDA-supported scaler</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92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(Dapr),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47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0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709383-2E5A-4BAD-B29A-2FDC0F4285BB}" type="slidenum">
              <a:rPr lang="en-US" smtClean="0"/>
              <a:t>2</a:t>
            </a:fld>
            <a:endParaRPr lang="en-US"/>
          </a:p>
        </p:txBody>
      </p:sp>
    </p:spTree>
    <p:extLst>
      <p:ext uri="{BB962C8B-B14F-4D97-AF65-F5344CB8AC3E}">
        <p14:creationId xmlns:p14="http://schemas.microsoft.com/office/powerpoint/2010/main" val="209378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1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Azure Container Apps </a:t>
            </a:r>
            <a:r>
              <a:rPr lang="fr-FR" err="1">
                <a:hlinkClick r:id="rId3"/>
              </a:rPr>
              <a:t>environments</a:t>
            </a:r>
            <a:r>
              <a:rPr lang="fr-FR">
                <a:hlinkClick r:id="rId3"/>
              </a:rPr>
              <a:t> | Microsoft </a:t>
            </a:r>
            <a:r>
              <a:rPr lang="fr-FR" err="1">
                <a:hlinkClick r:id="rId3"/>
              </a:rPr>
              <a:t>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27</a:t>
            </a:fld>
            <a:endParaRPr lang="en-US"/>
          </a:p>
        </p:txBody>
      </p:sp>
    </p:spTree>
    <p:extLst>
      <p:ext uri="{BB962C8B-B14F-4D97-AF65-F5344CB8AC3E}">
        <p14:creationId xmlns:p14="http://schemas.microsoft.com/office/powerpoint/2010/main" val="1491711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ACA vs AKS: Azure Services for Containerized Apps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4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Changes to the template ARM configuration section triggers a new </a:t>
            </a:r>
            <a:r>
              <a:rPr lang="en-US" b="0" i="0" u="none" strike="noStrike">
                <a:solidFill>
                  <a:srgbClr val="E6E6E6"/>
                </a:solidFill>
                <a:effectLst/>
                <a:latin typeface="Segoe UI" panose="020B0502040204020203" pitchFamily="34" charset="0"/>
                <a:hlinkClick r:id="rId3"/>
              </a:rPr>
              <a:t>container app revision</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If a container crashes, it automatically restarts.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a:effectLst/>
                <a:latin typeface="Segoe UI" panose="020B0502040204020203" pitchFamily="34" charset="0"/>
                <a:hlinkClick r:id="rId4"/>
              </a:rPr>
              <a:t>pods</a:t>
            </a:r>
            <a:r>
              <a:rPr lang="en-US" b="0" i="0">
                <a:solidFill>
                  <a:srgbClr val="E6E6E6"/>
                </a:solidFill>
                <a:effectLst/>
                <a:latin typeface="Segoe UI" panose="020B0502040204020203" pitchFamily="34" charset="0"/>
              </a:rPr>
              <a:t>. The containers in a pod share hard disk and network resources and experience the same </a:t>
            </a:r>
            <a:r>
              <a:rPr lang="en-US" b="0" i="0" u="none" strike="noStrike">
                <a:effectLst/>
                <a:latin typeface="Segoe UI" panose="020B0502040204020203" pitchFamily="34" charset="0"/>
                <a:hlinkClick r:id="rId3"/>
              </a:rPr>
              <a:t>application lifecycle</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Enable direct communication among containers on the same host.</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Dapr.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1 - Deploy Backend API to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2 - Communication Between Microservices in ACA</a:t>
            </a:r>
          </a:p>
        </p:txBody>
      </p:sp>
      <p:sp>
        <p:nvSpPr>
          <p:cNvPr id="4" name="Slide Number Placeholder 3"/>
          <p:cNvSpPr>
            <a:spLocks noGrp="1"/>
          </p:cNvSpPr>
          <p:nvPr>
            <p:ph type="sldNum" sz="quarter" idx="5"/>
          </p:nvPr>
        </p:nvSpPr>
        <p:spPr/>
        <p:txBody>
          <a:bodyPr/>
          <a:lstStyle/>
          <a:p>
            <a:fld id="{10709383-2E5A-4BAD-B29A-2FDC0F4285BB}" type="slidenum">
              <a:rPr lang="en-US" smtClean="0"/>
              <a:t>40</a:t>
            </a:fld>
            <a:endParaRPr lang="en-US"/>
          </a:p>
        </p:txBody>
      </p:sp>
    </p:spTree>
    <p:extLst>
      <p:ext uri="{BB962C8B-B14F-4D97-AF65-F5344CB8AC3E}">
        <p14:creationId xmlns:p14="http://schemas.microsoft.com/office/powerpoint/2010/main" val="1619292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44</a:t>
            </a:fld>
            <a:endParaRPr lang="en-US"/>
          </a:p>
        </p:txBody>
      </p:sp>
    </p:spTree>
    <p:extLst>
      <p:ext uri="{BB962C8B-B14F-4D97-AF65-F5344CB8AC3E}">
        <p14:creationId xmlns:p14="http://schemas.microsoft.com/office/powerpoint/2010/main" val="120656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Dapr</a:t>
            </a:r>
            <a:r>
              <a:rPr lang="en-US">
                <a:hlinkClick r:id="rId3"/>
              </a:rPr>
              <a:t> integration with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53</a:t>
            </a:fld>
            <a:endParaRPr lang="en-US"/>
          </a:p>
        </p:txBody>
      </p:sp>
    </p:spTree>
    <p:extLst>
      <p:ext uri="{BB962C8B-B14F-4D97-AF65-F5344CB8AC3E}">
        <p14:creationId xmlns:p14="http://schemas.microsoft.com/office/powerpoint/2010/main" val="93292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3</a:t>
            </a:fld>
            <a:endParaRPr lang="en-US"/>
          </a:p>
        </p:txBody>
      </p:sp>
    </p:spTree>
    <p:extLst>
      <p:ext uri="{BB962C8B-B14F-4D97-AF65-F5344CB8AC3E}">
        <p14:creationId xmlns:p14="http://schemas.microsoft.com/office/powerpoint/2010/main" val="411239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Azure-Samples/container-apps-connect-multiple-apps: Azure Sample showing how to connect and call multiple container apps within the same environment. Shows the approach to use both with and without Dapr. (github.com)</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54</a:t>
            </a:fld>
            <a:endParaRPr lang="en-US"/>
          </a:p>
        </p:txBody>
      </p:sp>
    </p:spTree>
    <p:extLst>
      <p:ext uri="{BB962C8B-B14F-4D97-AF65-F5344CB8AC3E}">
        <p14:creationId xmlns:p14="http://schemas.microsoft.com/office/powerpoint/2010/main" val="357651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55</a:t>
            </a:fld>
            <a:endParaRPr lang="en-US"/>
          </a:p>
        </p:txBody>
      </p:sp>
    </p:spTree>
    <p:extLst>
      <p:ext uri="{BB962C8B-B14F-4D97-AF65-F5344CB8AC3E}">
        <p14:creationId xmlns:p14="http://schemas.microsoft.com/office/powerpoint/2010/main" val="281371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3 - </a:t>
            </a:r>
            <a:r>
              <a:rPr lang="en-US" b="0" i="0" err="1">
                <a:effectLst/>
                <a:latin typeface="Ubuntu" panose="020B0504030602030204" pitchFamily="34" charset="0"/>
              </a:rPr>
              <a:t>Dapr</a:t>
            </a:r>
            <a:r>
              <a:rPr lang="en-US" b="0" i="0">
                <a:effectLst/>
                <a:latin typeface="Ubuntu" panose="020B0504030602030204" pitchFamily="34" charset="0"/>
              </a:rPr>
              <a:t> Integration with ACA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Ubuntu" panose="020B0504030602030204" pitchFamily="34" charset="0"/>
              </a:rPr>
              <a:t>Module 4 - ACA State Store With </a:t>
            </a:r>
            <a:r>
              <a:rPr lang="en-US" b="0" i="0" err="1">
                <a:effectLst/>
                <a:latin typeface="Ubuntu" panose="020B0504030602030204" pitchFamily="34" charset="0"/>
              </a:rPr>
              <a:t>Dapr</a:t>
            </a:r>
            <a:r>
              <a:rPr lang="en-US" b="0" i="0">
                <a:effectLst/>
                <a:latin typeface="Ubuntu" panose="020B0504030602030204" pitchFamily="34" charset="0"/>
              </a:rPr>
              <a:t> State Management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15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17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following two modules in the lab - </a:t>
            </a:r>
            <a:r>
              <a:rPr lang="en-US" dirty="0">
                <a:hlinkClick r:id="rId3"/>
              </a:rPr>
              <a:t>Azure Container Apps - Workshop</a:t>
            </a:r>
            <a:endParaRPr lang="en-US" dirty="0"/>
          </a:p>
          <a:p>
            <a:endParaRPr lang="en-US" dirty="0"/>
          </a:p>
          <a:p>
            <a:pPr algn="l"/>
            <a:r>
              <a:rPr lang="en-US" b="0" i="0" dirty="0">
                <a:effectLst/>
                <a:latin typeface="Ubuntu" panose="020B0504030602030204" pitchFamily="34" charset="0"/>
              </a:rPr>
              <a:t>Module 5 - ACA Async Communication with </a:t>
            </a:r>
            <a:r>
              <a:rPr lang="en-US" b="0" i="0" dirty="0" err="1">
                <a:effectLst/>
                <a:latin typeface="Ubuntu" panose="020B0504030602030204" pitchFamily="34" charset="0"/>
              </a:rPr>
              <a:t>Dapr</a:t>
            </a:r>
            <a:r>
              <a:rPr lang="en-US" b="0" i="0" dirty="0">
                <a:effectLst/>
                <a:latin typeface="Ubuntu" panose="020B0504030602030204" pitchFamily="34" charset="0"/>
              </a:rPr>
              <a:t> Pub/Sub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Ubuntu" panose="020B0504030602030204" pitchFamily="34" charset="0"/>
              </a:rPr>
              <a:t>Module 6 - ACA with </a:t>
            </a:r>
            <a:r>
              <a:rPr lang="en-US" b="0" i="0" dirty="0" err="1">
                <a:effectLst/>
                <a:latin typeface="Ubuntu" panose="020B0504030602030204" pitchFamily="34" charset="0"/>
              </a:rPr>
              <a:t>Dapr</a:t>
            </a:r>
            <a:r>
              <a:rPr lang="en-US" b="0" i="0" dirty="0">
                <a:effectLst/>
                <a:latin typeface="Ubuntu" panose="020B0504030602030204" pitchFamily="34" charset="0"/>
              </a:rPr>
              <a:t> Bindings Building Block</a:t>
            </a:r>
          </a:p>
          <a:p>
            <a:pPr algn="l"/>
            <a:r>
              <a:rPr lang="en-US" b="0" i="0" dirty="0">
                <a:effectLst/>
                <a:latin typeface="Ubuntu" panose="020B0504030602030204" pitchFamily="34" charset="0"/>
              </a:rPr>
              <a:t>Module 7 - ACA Scheduled Jobs with </a:t>
            </a:r>
            <a:r>
              <a:rPr lang="en-US" b="0" i="0" dirty="0" err="1">
                <a:effectLst/>
                <a:latin typeface="Ubuntu" panose="020B0504030602030204" pitchFamily="34" charset="0"/>
              </a:rPr>
              <a:t>Dapr</a:t>
            </a:r>
            <a:r>
              <a:rPr lang="en-US" b="0" i="0" dirty="0">
                <a:effectLst/>
                <a:latin typeface="Ubuntu" panose="020B0504030602030204" pitchFamily="34" charset="0"/>
              </a:rPr>
              <a:t> Cron Binding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392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8 - ACA Monitoring and Observability with Application Insights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98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9 - ACA Auto Scaling with KEDA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07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10 - Deployment Via Bicep and DevOps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361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CORS in the Azure portal for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104</a:t>
            </a:fld>
            <a:endParaRPr lang="en-US"/>
          </a:p>
        </p:txBody>
      </p:sp>
    </p:spTree>
    <p:extLst>
      <p:ext uri="{BB962C8B-B14F-4D97-AF65-F5344CB8AC3E}">
        <p14:creationId xmlns:p14="http://schemas.microsoft.com/office/powerpoint/2010/main" val="247254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a:t>
            </a:fld>
            <a:endParaRPr lang="en-US"/>
          </a:p>
        </p:txBody>
      </p:sp>
    </p:spTree>
    <p:extLst>
      <p:ext uri="{BB962C8B-B14F-4D97-AF65-F5344CB8AC3E}">
        <p14:creationId xmlns:p14="http://schemas.microsoft.com/office/powerpoint/2010/main" val="2933051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Manage secrets in Azure Container Apps | Microsoft Learn</a:t>
            </a:r>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105</a:t>
            </a:fld>
            <a:endParaRPr lang="en-US"/>
          </a:p>
        </p:txBody>
      </p:sp>
    </p:spTree>
    <p:extLst>
      <p:ext uri="{BB962C8B-B14F-4D97-AF65-F5344CB8AC3E}">
        <p14:creationId xmlns:p14="http://schemas.microsoft.com/office/powerpoint/2010/main" val="3104541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following two modules in the lab - </a:t>
            </a:r>
            <a:r>
              <a:rPr lang="en-US">
                <a:hlinkClick r:id="rId3"/>
              </a:rPr>
              <a:t>Azure Container Apps - Workshop</a:t>
            </a:r>
            <a:endParaRPr lang="en-US"/>
          </a:p>
          <a:p>
            <a:endParaRPr lang="en-US"/>
          </a:p>
          <a:p>
            <a:pPr algn="l"/>
            <a:r>
              <a:rPr lang="en-US" b="0" i="0">
                <a:effectLst/>
                <a:latin typeface="Ubuntu" panose="020B0504030602030204" pitchFamily="34" charset="0"/>
              </a:rPr>
              <a:t>Module 11 - Integration with Azure Container Apps landing zone accelerator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03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cs typeface="Calibri"/>
              </a:rPr>
              <a:t>You can learn more about Azure Container Apps, or try it for yourself, at Azure.com.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400" i="1">
                <a:effectLst/>
                <a:latin typeface="Calibri" panose="020F0502020204030204" pitchFamily="34" charset="0"/>
                <a:ea typeface="Calibri" panose="020F0502020204030204" pitchFamily="34" charset="0"/>
              </a:rPr>
              <a:t>The future will be defined by accelerating innovation. </a:t>
            </a:r>
            <a:endParaRPr lang="en-US" sz="2400"/>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t>Today we talked about </a:t>
            </a:r>
            <a:r>
              <a:rPr lang="en-US" sz="1800">
                <a:effectLst/>
                <a:latin typeface="Calibri" panose="020F0502020204030204" pitchFamily="34" charset="0"/>
                <a:ea typeface="Times New Roman" panose="02020603050405020304" pitchFamily="18" charset="0"/>
              </a:rPr>
              <a:t>our latest innovation on cloud native and open source and shared exciting news about the next generation of containers and serverless apps that empower every developer to take advantage of flexible choices to create microservices applications on Azure.</a:t>
            </a:r>
            <a:endParaRPr lang="en-US" sz="1800">
              <a:effectLst/>
              <a:latin typeface="Calibri" panose="020F0502020204030204" pitchFamily="34" charset="0"/>
              <a:ea typeface="Calibri" panose="020F0502020204030204" pitchFamily="34" charset="0"/>
            </a:endParaRPr>
          </a:p>
          <a:p>
            <a:endParaRPr lang="en-US" sz="2400"/>
          </a:p>
          <a:p>
            <a:r>
              <a:rPr lang="en-US" sz="2400"/>
              <a:t>We can’t wait to see what you build!</a:t>
            </a:r>
          </a:p>
          <a:p>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Calibri" panose="020F0502020204030204" pitchFamily="34" charset="0"/>
                <a:ea typeface="Calibri" panose="020F0502020204030204" pitchFamily="34" charset="0"/>
                <a:cs typeface="Arial" panose="020B0604020202020204" pitchFamily="34" charset="0"/>
              </a:rPr>
              <a:t>Thank you!</a:t>
            </a: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The above are some key characteristics of the monolith</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10/17/2023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16479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itchFamily="34" charset="0"/>
              <a:buNone/>
            </a:pPr>
            <a:r>
              <a:rPr lang="en-US" sz="900"/>
              <a:t>At it’s core, the concept of the microservices architecture is an approach to application development, in which a large application is built as a collection of modular and cooperating services. However, in order to successfully achieve a robust microservices architecture, it is important for the underlying infrastructure to be correctly designed as well. In fact, due to the distributed nature of the microservices architecture, the line of what used to be separate as application details vs implementation details grows blurrier.</a:t>
            </a:r>
          </a:p>
          <a:p>
            <a:pPr marL="0" indent="0">
              <a:buFont typeface="Arial" pitchFamily="34" charset="0"/>
              <a:buNone/>
            </a:pPr>
            <a:endParaRPr lang="en-US" sz="900"/>
          </a:p>
          <a:p>
            <a:r>
              <a:rPr lang="en-US">
                <a:hlinkClick r:id="rId3"/>
              </a:rPr>
              <a:t>https://hackernoon.com/https-medium-com-spruha-pandya-of-microservices-containers-6f0ea25dac3</a:t>
            </a:r>
            <a:endParaRPr lang="en-US"/>
          </a:p>
          <a:p>
            <a:endParaRPr lang="en-US"/>
          </a:p>
          <a:p>
            <a:endParaRPr lang="en-US"/>
          </a:p>
          <a:p>
            <a:r>
              <a:rPr lang="en-US" sz="900" b="0" i="0" kern="1200">
                <a:solidFill>
                  <a:schemeClr val="tx1"/>
                </a:solidFill>
                <a:effectLst/>
                <a:latin typeface="Segoe UI Light" pitchFamily="34" charset="0"/>
                <a:ea typeface="+mn-ea"/>
                <a:cs typeface="+mn-cs"/>
              </a:rPr>
              <a:t>Containers simplify the continuous deployment of microservices</a:t>
            </a:r>
          </a:p>
          <a:p>
            <a:pPr marL="0" indent="0">
              <a:buFont typeface="Arial" pitchFamily="34" charset="0"/>
              <a:buNone/>
            </a:pPr>
            <a:endParaRPr lang="en-US" sz="900"/>
          </a:p>
          <a:p>
            <a:pPr marL="0" indent="0">
              <a:buFont typeface="Arial" pitchFamily="34" charset="0"/>
              <a:buNone/>
            </a:pPr>
            <a:endParaRPr lang="en-US" sz="900"/>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10/17/2023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10/17/2023 12:56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7409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E6E4-7FAD-89BF-D7A4-158FD240C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B209AF-7825-EC53-694B-EE7053A53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D720F7-2FA3-B988-C089-85BBB978B065}"/>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21438E30-80B5-3717-31B2-F643ACA18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2A8B7-4927-9ECB-A705-70B57A0D4EFC}"/>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868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36F-2592-0FC0-1B25-13EEC09A5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97F61-F0A0-1A65-3071-1C192497CF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904E6-5E6D-1B20-A558-7865C95C1AE0}"/>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32677A81-5DFF-CCFF-6094-FF4E2EF4E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DAC0-0749-8A86-E38A-484876FFC5CB}"/>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42245546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35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27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12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2058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10/17/2023</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5253768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8888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132138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4548113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225498512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7962240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C4366-ABE5-2ED5-C204-253782EB5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2CB9AC-F7C4-B01B-E284-7C849E6FE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36520-5355-8ECA-C70C-8136A6DD002C}"/>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A692EEF0-9D8F-A286-73D6-F278D71F9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A0B1B-49DE-8CC8-5D9F-7F6BED8B32F4}"/>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5564966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3869755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3427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18428778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5577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001835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4785736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9778980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20615673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1349435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87937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53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490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394542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587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0400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586131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276591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1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473386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3983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1465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4279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959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2073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6597-090F-A24F-1146-8165D4B95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5496D-BA4B-6972-3E6A-3D507F1E0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660BA-EC98-9C69-A4AD-BC50206598A5}"/>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CA2EACA0-57ED-FD56-4C21-48B9F541F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53969-228E-180C-88D5-4D0994D567D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248848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5490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0916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39054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8896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51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4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609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4439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640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9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09A-55BC-FEDB-F2E4-8AAFCC11D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1339A-4B33-F303-0ACE-806193A7F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D3EBBD-C676-77E4-58A5-0CF5B69BEB07}"/>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9BA58B01-EF89-1D01-C82C-8B572B09F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858FB-D00D-8285-F087-0425DB8CDDAD}"/>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3350046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912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58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7280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84220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242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2133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2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3577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417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482C-2B6E-DA8A-AFFC-DCFEC3E2F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C066B-5730-40CA-C28E-C341A5DC58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91F46-63F2-306C-FDDE-2C4F19FB4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892106-8D6D-761D-AB3F-A443836F9717}"/>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6" name="Footer Placeholder 5">
            <a:extLst>
              <a:ext uri="{FF2B5EF4-FFF2-40B4-BE49-F238E27FC236}">
                <a16:creationId xmlns:a16="http://schemas.microsoft.com/office/drawing/2014/main" id="{65AB3D4F-06D3-7360-01F6-FA460CE7B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A31A6-D457-E165-DA9E-0609D21BF741}"/>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264635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92203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18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3716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6143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63354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74296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8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935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8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07B1-E3E4-83F7-F944-C6834CFDB4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B5F19-4535-72D4-7DD1-6DB9B806F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C0C36-7F90-949B-9A36-96E7ACDCB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01C63-A4DC-572A-A5F0-A08DE47C6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F6AC51-25B6-2A56-1CAD-77930ACF98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2EC4A-41E7-6BD0-952E-E08796F0CA82}"/>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8" name="Footer Placeholder 7">
            <a:extLst>
              <a:ext uri="{FF2B5EF4-FFF2-40B4-BE49-F238E27FC236}">
                <a16:creationId xmlns:a16="http://schemas.microsoft.com/office/drawing/2014/main" id="{00FF472A-ECDA-1CB5-DDB7-08BFA0ECC4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08ED32-5A70-7828-EE2D-C4F97333F13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604533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3306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1267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0799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1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25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874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7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88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32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7274-69F6-933C-1B3A-779E711AB9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01B91-518E-8046-0E4F-049C28621090}"/>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4" name="Footer Placeholder 3">
            <a:extLst>
              <a:ext uri="{FF2B5EF4-FFF2-40B4-BE49-F238E27FC236}">
                <a16:creationId xmlns:a16="http://schemas.microsoft.com/office/drawing/2014/main" id="{FF18E3E1-8667-7DAE-2B05-1A495B891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85F8F6-B58F-08DE-42CA-F96981B02548}"/>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8121133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80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42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25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891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342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79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41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61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0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0B57B-4EF5-B46E-43DC-5A8F94002C06}"/>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3" name="Footer Placeholder 2">
            <a:extLst>
              <a:ext uri="{FF2B5EF4-FFF2-40B4-BE49-F238E27FC236}">
                <a16:creationId xmlns:a16="http://schemas.microsoft.com/office/drawing/2014/main" id="{463C48CD-ADA6-7E87-309C-19D7B57D1F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04C4E-0281-E71D-BAE3-EC93D6D326CE}"/>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917194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273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02099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214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4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992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648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20954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073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209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18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18-BDF7-6CA7-2A6C-A66B02CF8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5DA8A3-44AC-1C6B-3D27-C7D91F3C5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32590-A6AE-F463-86E9-0BD469117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C0172-2AFA-72DC-2F48-010165324C9D}"/>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6" name="Footer Placeholder 5">
            <a:extLst>
              <a:ext uri="{FF2B5EF4-FFF2-40B4-BE49-F238E27FC236}">
                <a16:creationId xmlns:a16="http://schemas.microsoft.com/office/drawing/2014/main" id="{EBF951EB-7C2A-3CB1-481E-E44ACA9C3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CE0-98BE-67A0-CA46-3AC355CCD133}"/>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28883118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416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810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1793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00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62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30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66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4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349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9080-4573-600B-5BA7-8FC1C69F2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68A7EE-6A5D-0902-32AF-2B95EE3AA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3A4EC-29A9-905B-8307-FE995BE11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BE623-0B0F-2BAF-9B85-4BE079BCEA6A}"/>
              </a:ext>
            </a:extLst>
          </p:cNvPr>
          <p:cNvSpPr>
            <a:spLocks noGrp="1"/>
          </p:cNvSpPr>
          <p:nvPr>
            <p:ph type="dt" sz="half" idx="10"/>
          </p:nvPr>
        </p:nvSpPr>
        <p:spPr/>
        <p:txBody>
          <a:bodyPr/>
          <a:lstStyle/>
          <a:p>
            <a:fld id="{4982E0A4-09FF-4329-AA85-3192F3B9869E}" type="datetimeFigureOut">
              <a:rPr lang="en-US" smtClean="0"/>
              <a:t>10/17/2023</a:t>
            </a:fld>
            <a:endParaRPr lang="en-US"/>
          </a:p>
        </p:txBody>
      </p:sp>
      <p:sp>
        <p:nvSpPr>
          <p:cNvPr id="6" name="Footer Placeholder 5">
            <a:extLst>
              <a:ext uri="{FF2B5EF4-FFF2-40B4-BE49-F238E27FC236}">
                <a16:creationId xmlns:a16="http://schemas.microsoft.com/office/drawing/2014/main" id="{D57B3FAB-77D5-CCFD-876B-9611495F2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CB3E8-225C-CD9A-5B00-42D4E74797E7}"/>
              </a:ext>
            </a:extLst>
          </p:cNvPr>
          <p:cNvSpPr>
            <a:spLocks noGrp="1"/>
          </p:cNvSpPr>
          <p:nvPr>
            <p:ph type="sldNum" sz="quarter" idx="12"/>
          </p:nvPr>
        </p:nvSpPr>
        <p:spPr/>
        <p:txBody>
          <a:bodyPr/>
          <a:lstStyle/>
          <a:p>
            <a:fld id="{B6DB2DB2-7133-45A3-BF6A-7322FE28254D}" type="slidenum">
              <a:rPr lang="en-US" smtClean="0"/>
              <a:t>‹#›</a:t>
            </a:fld>
            <a:endParaRPr lang="en-US"/>
          </a:p>
        </p:txBody>
      </p:sp>
    </p:spTree>
    <p:extLst>
      <p:ext uri="{BB962C8B-B14F-4D97-AF65-F5344CB8AC3E}">
        <p14:creationId xmlns:p14="http://schemas.microsoft.com/office/powerpoint/2010/main" val="11133823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05343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6907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9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2978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565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5805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5156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4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13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67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63" Type="http://schemas.openxmlformats.org/officeDocument/2006/relationships/slideLayout" Target="../slideLayouts/slideLayout86.xml"/><Relationship Id="rId68" Type="http://schemas.openxmlformats.org/officeDocument/2006/relationships/slideLayout" Target="../slideLayouts/slideLayout91.xml"/><Relationship Id="rId16" Type="http://schemas.openxmlformats.org/officeDocument/2006/relationships/slideLayout" Target="../slideLayouts/slideLayout39.xml"/><Relationship Id="rId11" Type="http://schemas.openxmlformats.org/officeDocument/2006/relationships/slideLayout" Target="../slideLayouts/slideLayout34.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74" Type="http://schemas.openxmlformats.org/officeDocument/2006/relationships/slideLayout" Target="../slideLayouts/slideLayout97.xml"/><Relationship Id="rId79" Type="http://schemas.openxmlformats.org/officeDocument/2006/relationships/slideLayout" Target="../slideLayouts/slideLayout102.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82" Type="http://schemas.openxmlformats.org/officeDocument/2006/relationships/theme" Target="../theme/theme2.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69" Type="http://schemas.openxmlformats.org/officeDocument/2006/relationships/slideLayout" Target="../slideLayouts/slideLayout92.xml"/><Relationship Id="rId77" Type="http://schemas.openxmlformats.org/officeDocument/2006/relationships/slideLayout" Target="../slideLayouts/slideLayout100.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72" Type="http://schemas.openxmlformats.org/officeDocument/2006/relationships/slideLayout" Target="../slideLayouts/slideLayout95.xml"/><Relationship Id="rId80" Type="http://schemas.openxmlformats.org/officeDocument/2006/relationships/slideLayout" Target="../slideLayouts/slideLayout103.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70" Type="http://schemas.openxmlformats.org/officeDocument/2006/relationships/slideLayout" Target="../slideLayouts/slideLayout93.xml"/><Relationship Id="rId75" Type="http://schemas.openxmlformats.org/officeDocument/2006/relationships/slideLayout" Target="../slideLayouts/slideLayout98.xml"/><Relationship Id="rId83" Type="http://schemas.openxmlformats.org/officeDocument/2006/relationships/image" Target="../media/image4.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73" Type="http://schemas.openxmlformats.org/officeDocument/2006/relationships/slideLayout" Target="../slideLayouts/slideLayout96.xml"/><Relationship Id="rId78" Type="http://schemas.openxmlformats.org/officeDocument/2006/relationships/slideLayout" Target="../slideLayouts/slideLayout101.xml"/><Relationship Id="rId81" Type="http://schemas.openxmlformats.org/officeDocument/2006/relationships/slideLayout" Target="../slideLayouts/slideLayout10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 Id="rId34" Type="http://schemas.openxmlformats.org/officeDocument/2006/relationships/slideLayout" Target="../slideLayouts/slideLayout57.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6" Type="http://schemas.openxmlformats.org/officeDocument/2006/relationships/slideLayout" Target="../slideLayouts/slideLayout99.xml"/><Relationship Id="rId7" Type="http://schemas.openxmlformats.org/officeDocument/2006/relationships/slideLayout" Target="../slideLayouts/slideLayout30.xml"/><Relationship Id="rId71" Type="http://schemas.openxmlformats.org/officeDocument/2006/relationships/slideLayout" Target="../slideLayouts/slideLayout94.xml"/><Relationship Id="rId2" Type="http://schemas.openxmlformats.org/officeDocument/2006/relationships/slideLayout" Target="../slideLayouts/slideLayout25.xml"/><Relationship Id="rId29" Type="http://schemas.openxmlformats.org/officeDocument/2006/relationships/slideLayout" Target="../slideLayouts/slideLayout52.xml"/><Relationship Id="rId24" Type="http://schemas.openxmlformats.org/officeDocument/2006/relationships/slideLayout" Target="../slideLayouts/slideLayout47.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66"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37.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B2A98-EACF-B255-3FCF-5768D5ECA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B80AB6-3AC8-6C53-63E7-BDF9B6F4A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B6F78-E003-2BC7-11DD-B69A04D20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2E0A4-09FF-4329-AA85-3192F3B9869E}" type="datetimeFigureOut">
              <a:rPr lang="en-US" smtClean="0"/>
              <a:t>10/17/2023</a:t>
            </a:fld>
            <a:endParaRPr lang="en-US"/>
          </a:p>
        </p:txBody>
      </p:sp>
      <p:sp>
        <p:nvSpPr>
          <p:cNvPr id="5" name="Footer Placeholder 4">
            <a:extLst>
              <a:ext uri="{FF2B5EF4-FFF2-40B4-BE49-F238E27FC236}">
                <a16:creationId xmlns:a16="http://schemas.microsoft.com/office/drawing/2014/main" id="{8611A9D8-B6BD-7E2B-5F16-5BA89F376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42CFB5-582B-C29B-9FC0-6DDDFA58E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B2DB2-7133-45A3-BF6A-7322FE28254D}" type="slidenum">
              <a:rPr lang="en-US" smtClean="0"/>
              <a:t>‹#›</a:t>
            </a:fld>
            <a:endParaRPr lang="en-US"/>
          </a:p>
        </p:txBody>
      </p:sp>
    </p:spTree>
    <p:extLst>
      <p:ext uri="{BB962C8B-B14F-4D97-AF65-F5344CB8AC3E}">
        <p14:creationId xmlns:p14="http://schemas.microsoft.com/office/powerpoint/2010/main" val="152046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2" r:id="rId12"/>
    <p:sldLayoutId id="2147483743" r:id="rId13"/>
    <p:sldLayoutId id="2147483744" r:id="rId14"/>
    <p:sldLayoutId id="2147483745" r:id="rId15"/>
    <p:sldLayoutId id="2147483746" r:id="rId16"/>
    <p:sldLayoutId id="2147483748" r:id="rId17"/>
    <p:sldLayoutId id="2147483749" r:id="rId18"/>
    <p:sldLayoutId id="2147483750" r:id="rId19"/>
    <p:sldLayoutId id="2147483753" r:id="rId20"/>
    <p:sldLayoutId id="2147483755" r:id="rId21"/>
    <p:sldLayoutId id="2147483756" r:id="rId22"/>
    <p:sldLayoutId id="214748375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658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9088002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2.sv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9.pn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techcommunity.microsoft.com/t5/apps-on-azure-blog/announcing-landing-zone-accelerator-for-azure-container-apps/ba-p/3843989" TargetMode="Externa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9.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container-instances/container-instances-quickstart-bicep?tabs=CLI" TargetMode="External"/><Relationship Id="rId2" Type="http://schemas.openxmlformats.org/officeDocument/2006/relationships/hyperlink" Target="https://learn.microsoft.com/en-us/cli/azure/containerapp?view=azure-cli-latest" TargetMode="External"/><Relationship Id="rId1" Type="http://schemas.openxmlformats.org/officeDocument/2006/relationships/slideLayout" Target="../slideLayouts/slideLayout2.xml"/><Relationship Id="rId4" Type="http://schemas.openxmlformats.org/officeDocument/2006/relationships/hyperlink" Target="https://learn.microsoft.com/en-us/azure/templates/microsoft.app/containerapps?pivots=deployment-language-bice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microsoft.com/en-us/azure/container-apps/vnet-cust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container-apps/revisions#application-scope-changes" TargetMode="External"/><Relationship Id="rId2" Type="http://schemas.openxmlformats.org/officeDocument/2006/relationships/hyperlink" Target="https://learn.microsoft.com/en-us/azure/container-apps/revisions#revision-scope-changes"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apr.io/developing-applications/building-blocks/service-invocation/howto-invoke-discover-services/" TargetMode="External"/><Relationship Id="rId2" Type="http://schemas.openxmlformats.org/officeDocument/2006/relationships/hyperlink" Target="https://docs.dapr.io/operations/hosting/self-hosted/self-hosted-overview/" TargetMode="Externa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3.png"/><Relationship Id="rId4"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azure/container-apps/authentication-facebook" TargetMode="External"/><Relationship Id="rId7" Type="http://schemas.openxmlformats.org/officeDocument/2006/relationships/hyperlink" Target="https://learn.microsoft.com/en-us/azure/container-apps/authentication-openid" TargetMode="External"/><Relationship Id="rId2" Type="http://schemas.openxmlformats.org/officeDocument/2006/relationships/hyperlink" Target="https://learn.microsoft.com/en-us/azure/container-apps/authentication-azure-active-directory" TargetMode="External"/><Relationship Id="rId1" Type="http://schemas.openxmlformats.org/officeDocument/2006/relationships/slideLayout" Target="../slideLayouts/slideLayout2.xml"/><Relationship Id="rId6" Type="http://schemas.openxmlformats.org/officeDocument/2006/relationships/hyperlink" Target="https://learn.microsoft.com/en-us/azure/container-apps/authentication-twitter" TargetMode="External"/><Relationship Id="rId5" Type="http://schemas.openxmlformats.org/officeDocument/2006/relationships/hyperlink" Target="https://learn.microsoft.com/en-us/azure/container-apps/authentication-google" TargetMode="External"/><Relationship Id="rId4" Type="http://schemas.openxmlformats.org/officeDocument/2006/relationships/hyperlink" Target="https://learn.microsoft.com/en-us/azure/container-apps/authentication-github"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learn.microsoft.com/en-us/azure/container-registry/container-registry-tasks-overview"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7.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azure/devops/repos/get-started/what-is-repos?view=azure-devops#tfvc" TargetMode="External"/><Relationship Id="rId2" Type="http://schemas.openxmlformats.org/officeDocument/2006/relationships/hyperlink" Target="https://learn.microsoft.com/en-us/azure/devops/repos/get-started/what-is-repos?view=azure-devops#gi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echcommunity.microsoft.com/t5/itops-talk-blog/azure-container-apps-ci-cd-deployments-video-demo/ba-p/3056192" TargetMode="External"/><Relationship Id="rId2" Type="http://schemas.openxmlformats.org/officeDocument/2006/relationships/slideLayout" Target="../slideLayouts/slideLayout2.xml"/><Relationship Id="rId1" Type="http://schemas.openxmlformats.org/officeDocument/2006/relationships/video" Target="https://www.youtube.com/embed/ZAHqznR491I?feature=oembed" TargetMode="External"/><Relationship Id="rId4" Type="http://schemas.openxmlformats.org/officeDocument/2006/relationships/image" Target="../media/image100.jpe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learn.microsoft.com/en-us/azure/cloud-adoption-framework/ready/landing-zone/"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04672" y="4267832"/>
            <a:ext cx="4805996" cy="1297115"/>
          </a:xfrm>
        </p:spPr>
        <p:txBody>
          <a:bodyPr vert="horz" lIns="91440" tIns="45720" rIns="91440" bIns="45720" rtlCol="0" anchor="t">
            <a:normAutofit/>
          </a:bodyPr>
          <a:lstStyle/>
          <a:p>
            <a:br>
              <a:rPr lang="en-US" sz="4000" i="1" kern="1200">
                <a:solidFill>
                  <a:schemeClr val="tx2"/>
                </a:solidFill>
                <a:latin typeface="+mj-lt"/>
                <a:ea typeface="+mj-ea"/>
                <a:cs typeface="+mj-cs"/>
              </a:rPr>
            </a:br>
            <a:r>
              <a:rPr lang="en-US" sz="4000" kern="1200">
                <a:solidFill>
                  <a:schemeClr val="tx2"/>
                </a:solidFill>
                <a:latin typeface="+mj-lt"/>
                <a:ea typeface="+mj-ea"/>
                <a:cs typeface="+mj-cs"/>
              </a:rPr>
              <a:t>ACA Dotnet Workshop</a:t>
            </a:r>
          </a:p>
        </p:txBody>
      </p:sp>
      <p:sp>
        <p:nvSpPr>
          <p:cNvPr id="2" name="Text Placeholder 1">
            <a:extLst>
              <a:ext uri="{FF2B5EF4-FFF2-40B4-BE49-F238E27FC236}">
                <a16:creationId xmlns:a16="http://schemas.microsoft.com/office/drawing/2014/main" id="{E7BCBFC0-AD22-494C-8769-27F96392D235}"/>
              </a:ext>
            </a:extLst>
          </p:cNvPr>
          <p:cNvSpPr>
            <a:spLocks noGrp="1"/>
          </p:cNvSpPr>
          <p:nvPr>
            <p:ph type="body" sz="quarter" idx="14"/>
          </p:nvPr>
        </p:nvSpPr>
        <p:spPr>
          <a:xfrm>
            <a:off x="804672" y="3428999"/>
            <a:ext cx="4805691" cy="838831"/>
          </a:xfrm>
        </p:spPr>
        <p:txBody>
          <a:bodyPr vert="horz" lIns="91440" tIns="45720" rIns="91440" bIns="45720" rtlCol="0" anchor="b">
            <a:normAutofit/>
          </a:bodyPr>
          <a:lstStyle/>
          <a:p>
            <a:pPr>
              <a:spcBef>
                <a:spcPts val="1000"/>
              </a:spcBef>
            </a:pPr>
            <a:r>
              <a:rPr lang="en-US" sz="2000" kern="1200">
                <a:solidFill>
                  <a:schemeClr val="tx2"/>
                </a:solidFill>
                <a:latin typeface="+mn-lt"/>
                <a:ea typeface="+mn-ea"/>
                <a:cs typeface="+mn-cs"/>
              </a:rPr>
              <a:t>[Presenter Name]</a:t>
            </a:r>
          </a:p>
        </p:txBody>
      </p:sp>
      <p:grpSp>
        <p:nvGrpSpPr>
          <p:cNvPr id="24" name="Group 2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5" name="Freeform: Shape 2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Lecturer">
            <a:extLst>
              <a:ext uri="{FF2B5EF4-FFF2-40B4-BE49-F238E27FC236}">
                <a16:creationId xmlns:a16="http://schemas.microsoft.com/office/drawing/2014/main" id="{9110EC5B-80C0-6681-8803-1F4632E2B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7596545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728435"/>
            <a:ext cx="11935807" cy="6129566"/>
          </a:xfrm>
        </p:spPr>
        <p:txBody>
          <a:bodyPr/>
          <a:lstStyle/>
          <a:p>
            <a:pPr marL="0" indent="0">
              <a:buNone/>
            </a:pPr>
            <a:r>
              <a:rPr lang="en-US" sz="2353">
                <a:solidFill>
                  <a:schemeClr val="accent1"/>
                </a:solidFill>
              </a:rPr>
              <a:t>Container orchestration is required to transition from deploying containers individually on a single host, to deploying complex multi-container apps on many machines. It requires a distributed platform, independent from infrastructure, that stays online through the entire lifetime of your application, surviving hardware failure and software updates.</a:t>
            </a:r>
            <a:br>
              <a:rPr lang="en-US" sz="2745">
                <a:solidFill>
                  <a:schemeClr val="accent1"/>
                </a:solidFill>
              </a:rPr>
            </a:br>
            <a:endParaRPr lang="en-US" sz="2745">
              <a:solidFill>
                <a:schemeClr val="accent1"/>
              </a:solidFill>
            </a:endParaRPr>
          </a:p>
          <a:p>
            <a:pPr marL="0" indent="0">
              <a:buNone/>
            </a:pPr>
            <a:r>
              <a:rPr lang="en-US" sz="2353">
                <a:solidFill>
                  <a:schemeClr val="accent1"/>
                </a:solidFill>
              </a:rPr>
              <a:t>Some of the main Container Orchestration Platforms:</a:t>
            </a:r>
          </a:p>
          <a:p>
            <a:pPr marL="0" indent="0">
              <a:buNone/>
            </a:pPr>
            <a:endParaRPr lang="en-US" sz="2353"/>
          </a:p>
          <a:p>
            <a:pPr marL="0" indent="0">
              <a:buNone/>
            </a:pPr>
            <a:endParaRPr lang="en-US" sz="2353"/>
          </a:p>
          <a:p>
            <a:pPr marL="0" indent="0">
              <a:buNone/>
            </a:pPr>
            <a:endParaRPr lang="en-US" sz="2353"/>
          </a:p>
          <a:p>
            <a:r>
              <a:rPr lang="en-US" sz="2353">
                <a:solidFill>
                  <a:schemeClr val="accent1"/>
                </a:solidFill>
              </a:rPr>
              <a:t>Kubernetes</a:t>
            </a:r>
          </a:p>
          <a:p>
            <a:r>
              <a:rPr lang="en-US" sz="2353">
                <a:solidFill>
                  <a:schemeClr val="accent1"/>
                </a:solidFill>
              </a:rPr>
              <a:t>Mesos</a:t>
            </a:r>
          </a:p>
          <a:p>
            <a:r>
              <a:rPr lang="en-US" sz="2353">
                <a:solidFill>
                  <a:schemeClr val="accent1"/>
                </a:solidFill>
              </a:rPr>
              <a:t>Docker Swarm</a:t>
            </a:r>
          </a:p>
          <a:p>
            <a:r>
              <a:rPr lang="en-US" sz="2353">
                <a:solidFill>
                  <a:schemeClr val="accent1"/>
                </a:solidFill>
              </a:rPr>
              <a:t>Azure Service Fabric</a:t>
            </a:r>
            <a:endParaRPr lang="en-US">
              <a:solidFill>
                <a:schemeClr val="accent1"/>
              </a:solidFill>
            </a:endParaRPr>
          </a:p>
          <a:p>
            <a:r>
              <a:rPr lang="en-US" sz="2353">
                <a:solidFill>
                  <a:schemeClr val="accent1"/>
                </a:solidFill>
              </a:rPr>
              <a:t>Azure container Apps</a:t>
            </a:r>
          </a:p>
          <a:p>
            <a:pPr marL="0" indent="0">
              <a:buNone/>
            </a:pPr>
            <a:endParaRPr lang="en-US"/>
          </a:p>
        </p:txBody>
      </p:sp>
      <p:sp>
        <p:nvSpPr>
          <p:cNvPr id="2" name="Title 1"/>
          <p:cNvSpPr>
            <a:spLocks noGrp="1"/>
          </p:cNvSpPr>
          <p:nvPr>
            <p:ph type="title"/>
          </p:nvPr>
        </p:nvSpPr>
        <p:spPr>
          <a:xfrm>
            <a:off x="0" y="-378241"/>
            <a:ext cx="10515600" cy="1325563"/>
          </a:xfrm>
        </p:spPr>
        <p:txBody>
          <a:bodyPr/>
          <a:lstStyle/>
          <a:p>
            <a:r>
              <a:rPr lang="en-US" sz="3200" b="1" spc="-50">
                <a:gradFill>
                  <a:gsLst>
                    <a:gs pos="0">
                      <a:srgbClr val="50E6FF"/>
                    </a:gs>
                    <a:gs pos="100000">
                      <a:srgbClr val="8661C5"/>
                    </a:gs>
                  </a:gsLst>
                  <a:lin ang="2700000" scaled="1"/>
                </a:gradFill>
                <a:latin typeface="Segoe UI Semibold"/>
              </a:rPr>
              <a:t>Why Container Orchestration?</a:t>
            </a:r>
          </a:p>
        </p:txBody>
      </p:sp>
      <p:pic>
        <p:nvPicPr>
          <p:cNvPr id="5" name="Picture 4">
            <a:extLst>
              <a:ext uri="{FF2B5EF4-FFF2-40B4-BE49-F238E27FC236}">
                <a16:creationId xmlns:a16="http://schemas.microsoft.com/office/drawing/2014/main" id="{419FCC2B-6AA7-41E9-957D-2FC3716448A3}"/>
              </a:ext>
            </a:extLst>
          </p:cNvPr>
          <p:cNvPicPr>
            <a:picLocks noChangeAspect="1"/>
          </p:cNvPicPr>
          <p:nvPr/>
        </p:nvPicPr>
        <p:blipFill>
          <a:blip r:embed="rId3"/>
          <a:stretch>
            <a:fillRect/>
          </a:stretch>
        </p:blipFill>
        <p:spPr>
          <a:xfrm>
            <a:off x="1359331" y="2965194"/>
            <a:ext cx="4208433" cy="1226422"/>
          </a:xfrm>
          <a:prstGeom prst="rect">
            <a:avLst/>
          </a:prstGeom>
        </p:spPr>
      </p:pic>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90E85B9F-DD35-4530-AE4E-252D55574296}"/>
              </a:ext>
            </a:extLst>
          </p:cNvPr>
          <p:cNvPicPr>
            <a:picLocks noChangeAspect="1"/>
          </p:cNvPicPr>
          <p:nvPr/>
        </p:nvPicPr>
        <p:blipFill>
          <a:blip r:embed="rId4"/>
          <a:stretch>
            <a:fillRect/>
          </a:stretch>
        </p:blipFill>
        <p:spPr>
          <a:xfrm>
            <a:off x="5575495" y="2965194"/>
            <a:ext cx="1238177" cy="1264900"/>
          </a:xfrm>
          <a:prstGeom prst="rect">
            <a:avLst/>
          </a:prstGeom>
          <a:solidFill>
            <a:schemeClr val="bg1"/>
          </a:solidFill>
        </p:spPr>
      </p:pic>
      <p:pic>
        <p:nvPicPr>
          <p:cNvPr id="8" name="Picture 7">
            <a:extLst>
              <a:ext uri="{FF2B5EF4-FFF2-40B4-BE49-F238E27FC236}">
                <a16:creationId xmlns:a16="http://schemas.microsoft.com/office/drawing/2014/main" id="{CFAF3119-FF35-3E2F-A515-7BF0788B515C}"/>
              </a:ext>
            </a:extLst>
          </p:cNvPr>
          <p:cNvPicPr>
            <a:picLocks noChangeAspect="1"/>
          </p:cNvPicPr>
          <p:nvPr/>
        </p:nvPicPr>
        <p:blipFill>
          <a:blip r:embed="rId5"/>
          <a:stretch>
            <a:fillRect/>
          </a:stretch>
        </p:blipFill>
        <p:spPr>
          <a:xfrm>
            <a:off x="6791180" y="2965195"/>
            <a:ext cx="1604148" cy="1241921"/>
          </a:xfrm>
          <a:prstGeom prst="rect">
            <a:avLst/>
          </a:prstGeom>
        </p:spPr>
      </p:pic>
    </p:spTree>
    <p:extLst>
      <p:ext uri="{BB962C8B-B14F-4D97-AF65-F5344CB8AC3E}">
        <p14:creationId xmlns:p14="http://schemas.microsoft.com/office/powerpoint/2010/main" val="106670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55B32-0EF9-0CCE-8847-38A65BF8E5B6}"/>
              </a:ext>
            </a:extLst>
          </p:cNvPr>
          <p:cNvSpPr txBox="1"/>
          <p:nvPr/>
        </p:nvSpPr>
        <p:spPr>
          <a:xfrm>
            <a:off x="850693" y="967143"/>
            <a:ext cx="9048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Azure Container Apps Landing Zone Accelerator (microsoft.com)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6EF57FA-DF05-112F-49D1-51776863ECF8}"/>
              </a:ext>
            </a:extLst>
          </p:cNvPr>
          <p:cNvSpPr txBox="1"/>
          <p:nvPr/>
        </p:nvSpPr>
        <p:spPr>
          <a:xfrm>
            <a:off x="540543" y="-171630"/>
            <a:ext cx="11110912"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Container apps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46E517-250B-BFA4-166B-AF7D1000B6AD}"/>
              </a:ext>
            </a:extLst>
          </p:cNvPr>
          <p:cNvPicPr>
            <a:picLocks noChangeAspect="1"/>
          </p:cNvPicPr>
          <p:nvPr/>
        </p:nvPicPr>
        <p:blipFill>
          <a:blip r:embed="rId3"/>
          <a:stretch>
            <a:fillRect/>
          </a:stretch>
        </p:blipFill>
        <p:spPr>
          <a:xfrm>
            <a:off x="763926" y="1503105"/>
            <a:ext cx="10572832" cy="5018011"/>
          </a:xfrm>
          <a:prstGeom prst="rect">
            <a:avLst/>
          </a:prstGeom>
        </p:spPr>
      </p:pic>
    </p:spTree>
    <p:extLst>
      <p:ext uri="{BB962C8B-B14F-4D97-AF65-F5344CB8AC3E}">
        <p14:creationId xmlns:p14="http://schemas.microsoft.com/office/powerpoint/2010/main" val="141634180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1805-7506-13CC-0A50-81AB977CDCEE}"/>
              </a:ext>
            </a:extLst>
          </p:cNvPr>
          <p:cNvSpPr>
            <a:spLocks noGrp="1"/>
          </p:cNvSpPr>
          <p:nvPr>
            <p:ph type="title"/>
          </p:nvPr>
        </p:nvSpPr>
        <p:spPr>
          <a:xfrm>
            <a:off x="0" y="172619"/>
            <a:ext cx="12392526" cy="1307265"/>
          </a:xfrm>
        </p:spPr>
        <p:txBody>
          <a:bodyPr/>
          <a:lstStyle/>
          <a:p>
            <a:r>
              <a:rPr lang="en-US" sz="4000" b="1" spc="-50">
                <a:ln w="3175">
                  <a:noFill/>
                </a:ln>
                <a:gradFill>
                  <a:gsLst>
                    <a:gs pos="0">
                      <a:srgbClr val="50E6FF"/>
                    </a:gs>
                    <a:gs pos="100000">
                      <a:srgbClr val="8661C5"/>
                    </a:gs>
                  </a:gsLst>
                  <a:lin ang="2700000" scaled="1"/>
                </a:gradFill>
                <a:latin typeface="Segoe UI Semibold"/>
              </a:rPr>
              <a:t>New features in ACA</a:t>
            </a:r>
          </a:p>
        </p:txBody>
      </p:sp>
      <p:sp>
        <p:nvSpPr>
          <p:cNvPr id="3" name="Content Placeholder 2">
            <a:extLst>
              <a:ext uri="{FF2B5EF4-FFF2-40B4-BE49-F238E27FC236}">
                <a16:creationId xmlns:a16="http://schemas.microsoft.com/office/drawing/2014/main" id="{2B8BD507-4705-C9E9-7E57-B50E617DCE61}"/>
              </a:ext>
            </a:extLst>
          </p:cNvPr>
          <p:cNvSpPr>
            <a:spLocks noGrp="1"/>
          </p:cNvSpPr>
          <p:nvPr>
            <p:ph idx="1"/>
          </p:nvPr>
        </p:nvSpPr>
        <p:spPr/>
        <p:txBody>
          <a:bodyPr/>
          <a:lstStyle/>
          <a:p>
            <a:r>
              <a:rPr lang="en-US">
                <a:solidFill>
                  <a:srgbClr val="0070C0"/>
                </a:solidFill>
              </a:rPr>
              <a:t>Service connector (Preview) </a:t>
            </a:r>
          </a:p>
          <a:p>
            <a:r>
              <a:rPr lang="en-US">
                <a:solidFill>
                  <a:srgbClr val="0070C0"/>
                </a:solidFill>
              </a:rPr>
              <a:t>CORS (</a:t>
            </a:r>
            <a:r>
              <a:rPr lang="en-US" b="0" i="0">
                <a:solidFill>
                  <a:srgbClr val="0070C0"/>
                </a:solidFill>
                <a:effectLst/>
                <a:latin typeface="Segoe UI" panose="020B0502040204020203" pitchFamily="34" charset="0"/>
              </a:rPr>
              <a:t>Cross-Origin Resource Sharing)</a:t>
            </a:r>
          </a:p>
          <a:p>
            <a:r>
              <a:rPr lang="en-US" i="0">
                <a:solidFill>
                  <a:srgbClr val="0070C0"/>
                </a:solidFill>
                <a:effectLst/>
                <a:latin typeface="Segoe UI" panose="020B0502040204020203" pitchFamily="34" charset="0"/>
              </a:rPr>
              <a:t>Reference secret from Key Vault</a:t>
            </a:r>
          </a:p>
          <a:p>
            <a:r>
              <a:rPr lang="en-US">
                <a:solidFill>
                  <a:srgbClr val="0070C0"/>
                </a:solidFill>
              </a:rPr>
              <a:t>Workload profiles in Consumption + Dedicated plan structure environments in Azure Container Apps</a:t>
            </a:r>
          </a:p>
          <a:p>
            <a:r>
              <a:rPr lang="en-US">
                <a:solidFill>
                  <a:srgbClr val="0070C0"/>
                </a:solidFill>
              </a:rPr>
              <a:t>User defined Routes</a:t>
            </a:r>
          </a:p>
          <a:p>
            <a:endParaRPr lang="en-US">
              <a:solidFill>
                <a:schemeClr val="bg1"/>
              </a:solidFill>
            </a:endParaRPr>
          </a:p>
        </p:txBody>
      </p:sp>
    </p:spTree>
    <p:extLst>
      <p:ext uri="{BB962C8B-B14F-4D97-AF65-F5344CB8AC3E}">
        <p14:creationId xmlns:p14="http://schemas.microsoft.com/office/powerpoint/2010/main" val="679295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40AF-F44E-2B87-7ED5-A6F2394B58C0}"/>
              </a:ext>
            </a:extLst>
          </p:cNvPr>
          <p:cNvSpPr>
            <a:spLocks noGrp="1"/>
          </p:cNvSpPr>
          <p:nvPr>
            <p:ph type="title"/>
          </p:nvPr>
        </p:nvSpPr>
        <p:spPr>
          <a:xfrm>
            <a:off x="0" y="18255"/>
            <a:ext cx="12192000" cy="1065827"/>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Service connector-Demo</a:t>
            </a:r>
          </a:p>
        </p:txBody>
      </p:sp>
      <p:pic>
        <p:nvPicPr>
          <p:cNvPr id="3" name="Service connector Demo">
            <a:hlinkClick r:id="" action="ppaction://media"/>
            <a:extLst>
              <a:ext uri="{FF2B5EF4-FFF2-40B4-BE49-F238E27FC236}">
                <a16:creationId xmlns:a16="http://schemas.microsoft.com/office/drawing/2014/main" id="{B8A87362-ADA9-7351-58A9-5624BD6F49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4309" y="929785"/>
            <a:ext cx="10539048" cy="5928215"/>
          </a:xfrm>
          <a:prstGeom prst="rect">
            <a:avLst/>
          </a:prstGeom>
        </p:spPr>
      </p:pic>
    </p:spTree>
    <p:extLst>
      <p:ext uri="{BB962C8B-B14F-4D97-AF65-F5344CB8AC3E}">
        <p14:creationId xmlns:p14="http://schemas.microsoft.com/office/powerpoint/2010/main" val="185619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193963" y="1560944"/>
            <a:ext cx="12284364" cy="4608945"/>
          </a:xfrm>
        </p:spPr>
        <p:txBody>
          <a:bodyPr/>
          <a:lstStyle/>
          <a:p>
            <a:pPr marL="0" indent="0">
              <a:buNone/>
            </a:pPr>
            <a:r>
              <a:rPr lang="en-US" b="0" i="0">
                <a:solidFill>
                  <a:srgbClr val="0070C0"/>
                </a:solidFill>
                <a:effectLst/>
                <a:latin typeface="Segoe UI" panose="020B0502040204020203" pitchFamily="34" charset="0"/>
              </a:rPr>
              <a:t>By default, requests made through the browser to a domain that doesn't match the page's origin domain are blocked. To avoid this restriction for services deployed to Container Apps, you can enable CORS</a:t>
            </a:r>
          </a:p>
          <a:p>
            <a:pPr marL="0" indent="0">
              <a:buNone/>
            </a:pPr>
            <a:endParaRPr lang="en-US">
              <a:solidFill>
                <a:schemeClr val="bg1"/>
              </a:solidFill>
              <a:latin typeface="Segoe UI" panose="020B0502040204020203" pitchFamily="34" charset="0"/>
            </a:endParaRPr>
          </a:p>
          <a:p>
            <a:pPr marL="0" indent="0">
              <a:buNone/>
            </a:pPr>
            <a:endParaRPr lang="en-US">
              <a:solidFill>
                <a:schemeClr val="bg1"/>
              </a:solidFill>
            </a:endParaRPr>
          </a:p>
        </p:txBody>
      </p:sp>
      <p:pic>
        <p:nvPicPr>
          <p:cNvPr id="5" name="Picture 4">
            <a:extLst>
              <a:ext uri="{FF2B5EF4-FFF2-40B4-BE49-F238E27FC236}">
                <a16:creationId xmlns:a16="http://schemas.microsoft.com/office/drawing/2014/main" id="{53413BCE-6AFA-FDD0-E076-2F16F8E2096F}"/>
              </a:ext>
            </a:extLst>
          </p:cNvPr>
          <p:cNvPicPr>
            <a:picLocks noChangeAspect="1"/>
          </p:cNvPicPr>
          <p:nvPr/>
        </p:nvPicPr>
        <p:blipFill>
          <a:blip r:embed="rId2"/>
          <a:stretch>
            <a:fillRect/>
          </a:stretch>
        </p:blipFill>
        <p:spPr>
          <a:xfrm>
            <a:off x="1856364" y="2886507"/>
            <a:ext cx="7629525" cy="3800475"/>
          </a:xfrm>
          <a:prstGeom prst="rect">
            <a:avLst/>
          </a:prstGeom>
          <a:effectLst>
            <a:glow rad="127000">
              <a:schemeClr val="tx1"/>
            </a:glow>
          </a:effectLst>
        </p:spPr>
      </p:pic>
    </p:spTree>
    <p:extLst>
      <p:ext uri="{BB962C8B-B14F-4D97-AF65-F5344CB8AC3E}">
        <p14:creationId xmlns:p14="http://schemas.microsoft.com/office/powerpoint/2010/main" val="27491425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lstStyle/>
          <a:p>
            <a:r>
              <a:rPr lang="en-US" sz="4000" b="1" spc="-50">
                <a:ln w="3175">
                  <a:noFill/>
                </a:ln>
                <a:gradFill>
                  <a:gsLst>
                    <a:gs pos="0">
                      <a:srgbClr val="50E6FF"/>
                    </a:gs>
                    <a:gs pos="100000">
                      <a:srgbClr val="8661C5"/>
                    </a:gs>
                  </a:gsLst>
                  <a:lin ang="2700000" scaled="1"/>
                </a:gradFill>
                <a:latin typeface="Segoe UI Semibold"/>
              </a:rPr>
              <a:t>CORS (Cross-Origin Resource Sharing)</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12" name="Picture 11">
            <a:extLst>
              <a:ext uri="{FF2B5EF4-FFF2-40B4-BE49-F238E27FC236}">
                <a16:creationId xmlns:a16="http://schemas.microsoft.com/office/drawing/2014/main" id="{00553A5D-717A-7F4C-3541-DE946FE2F232}"/>
              </a:ext>
            </a:extLst>
          </p:cNvPr>
          <p:cNvPicPr>
            <a:picLocks noChangeAspect="1"/>
          </p:cNvPicPr>
          <p:nvPr/>
        </p:nvPicPr>
        <p:blipFill>
          <a:blip r:embed="rId3"/>
          <a:stretch>
            <a:fillRect/>
          </a:stretch>
        </p:blipFill>
        <p:spPr>
          <a:xfrm>
            <a:off x="1905587" y="1563173"/>
            <a:ext cx="8380825" cy="4838283"/>
          </a:xfrm>
          <a:prstGeom prst="rect">
            <a:avLst/>
          </a:prstGeom>
          <a:effectLst>
            <a:glow rad="127000">
              <a:schemeClr val="tx1"/>
            </a:glow>
          </a:effectLst>
        </p:spPr>
      </p:pic>
    </p:spTree>
    <p:extLst>
      <p:ext uri="{BB962C8B-B14F-4D97-AF65-F5344CB8AC3E}">
        <p14:creationId xmlns:p14="http://schemas.microsoft.com/office/powerpoint/2010/main" val="1633495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p:txBody>
          <a:bodyPr>
            <a:normAutofit/>
          </a:bodyPr>
          <a:lstStyle/>
          <a:p>
            <a:r>
              <a:rPr lang="en-US" sz="4000" b="1" spc="-50">
                <a:ln w="3175">
                  <a:noFill/>
                </a:ln>
                <a:gradFill>
                  <a:gsLst>
                    <a:gs pos="0">
                      <a:srgbClr val="50E6FF"/>
                    </a:gs>
                    <a:gs pos="100000">
                      <a:srgbClr val="8661C5"/>
                    </a:gs>
                  </a:gsLst>
                  <a:lin ang="2700000" scaled="1"/>
                </a:gradFill>
                <a:latin typeface="Segoe UI Semibold"/>
              </a:rPr>
              <a:t>Reference secret from Key Vault</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838200" y="1495687"/>
            <a:ext cx="10279144" cy="1030697"/>
          </a:xfrm>
        </p:spPr>
        <p:txBody>
          <a:bodyPr/>
          <a:lstStyle/>
          <a:p>
            <a:pPr marL="0" indent="0">
              <a:buNone/>
            </a:pPr>
            <a:r>
              <a:rPr lang="en-US" sz="1800" b="0" i="0">
                <a:solidFill>
                  <a:srgbClr val="0070C0"/>
                </a:solidFill>
                <a:effectLst/>
                <a:latin typeface="Segoe UI" panose="020B0502040204020203" pitchFamily="34" charset="0"/>
              </a:rPr>
              <a:t>When you define a secret, you create a reference to a secret stored in Azure Key Vault. Container Apps automatically retrieves the secret value from Key Vault and makes it available as a secret in your container app</a:t>
            </a:r>
            <a:r>
              <a:rPr lang="en-US" b="0" i="0">
                <a:solidFill>
                  <a:srgbClr val="0070C0"/>
                </a:solidFill>
                <a:effectLst/>
                <a:latin typeface="Segoe UI" panose="020B0502040204020203" pitchFamily="34" charset="0"/>
              </a:rPr>
              <a:t>.</a:t>
            </a:r>
            <a:endParaRPr lang="en-US">
              <a:solidFill>
                <a:srgbClr val="0070C0"/>
              </a:solidFill>
            </a:endParaRPr>
          </a:p>
        </p:txBody>
      </p:sp>
      <p:pic>
        <p:nvPicPr>
          <p:cNvPr id="5" name="Picture 4">
            <a:extLst>
              <a:ext uri="{FF2B5EF4-FFF2-40B4-BE49-F238E27FC236}">
                <a16:creationId xmlns:a16="http://schemas.microsoft.com/office/drawing/2014/main" id="{29B7D2E7-1FE2-721F-4FFA-7C7CF6A9184D}"/>
              </a:ext>
            </a:extLst>
          </p:cNvPr>
          <p:cNvPicPr>
            <a:picLocks noChangeAspect="1"/>
          </p:cNvPicPr>
          <p:nvPr/>
        </p:nvPicPr>
        <p:blipFill>
          <a:blip r:embed="rId3"/>
          <a:stretch>
            <a:fillRect/>
          </a:stretch>
        </p:blipFill>
        <p:spPr>
          <a:xfrm>
            <a:off x="3035431" y="2375943"/>
            <a:ext cx="6121138" cy="4227768"/>
          </a:xfrm>
          <a:prstGeom prst="rect">
            <a:avLst/>
          </a:prstGeom>
          <a:effectLst>
            <a:glow rad="127000">
              <a:schemeClr val="tx1"/>
            </a:glow>
          </a:effectLst>
        </p:spPr>
      </p:pic>
    </p:spTree>
    <p:extLst>
      <p:ext uri="{BB962C8B-B14F-4D97-AF65-F5344CB8AC3E}">
        <p14:creationId xmlns:p14="http://schemas.microsoft.com/office/powerpoint/2010/main" val="2369357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418B-4258-F9EA-79D4-8B3BA6B24F63}"/>
              </a:ext>
            </a:extLst>
          </p:cNvPr>
          <p:cNvSpPr>
            <a:spLocks noGrp="1"/>
          </p:cNvSpPr>
          <p:nvPr>
            <p:ph type="title"/>
          </p:nvPr>
        </p:nvSpPr>
        <p:spPr>
          <a:xfrm>
            <a:off x="0" y="142350"/>
            <a:ext cx="12192000" cy="121919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Workload profiles in Consumption + Dedicated plan structure environments in Azure Container Apps</a:t>
            </a:r>
          </a:p>
        </p:txBody>
      </p:sp>
      <p:sp>
        <p:nvSpPr>
          <p:cNvPr id="3" name="Content Placeholder 2">
            <a:extLst>
              <a:ext uri="{FF2B5EF4-FFF2-40B4-BE49-F238E27FC236}">
                <a16:creationId xmlns:a16="http://schemas.microsoft.com/office/drawing/2014/main" id="{7D26F046-42E3-D9B7-70DA-C94431DD90FE}"/>
              </a:ext>
            </a:extLst>
          </p:cNvPr>
          <p:cNvSpPr>
            <a:spLocks noGrp="1"/>
          </p:cNvSpPr>
          <p:nvPr>
            <p:ph idx="1"/>
          </p:nvPr>
        </p:nvSpPr>
        <p:spPr>
          <a:xfrm>
            <a:off x="572655" y="1548534"/>
            <a:ext cx="10404764" cy="1407103"/>
          </a:xfrm>
        </p:spPr>
        <p:txBody>
          <a:bodyPr>
            <a:normAutofit lnSpcReduction="10000"/>
          </a:bodyPr>
          <a:lstStyle/>
          <a:p>
            <a:r>
              <a:rPr lang="en-US" sz="2400">
                <a:solidFill>
                  <a:srgbClr val="0070C0"/>
                </a:solidFill>
              </a:rPr>
              <a:t>Under the Consumption + Dedicated plan structure, you can use different workload profiles in your environment. Workload profiles determine the amount of compute and memory resources available to container apps deployed in an environment.</a:t>
            </a:r>
          </a:p>
        </p:txBody>
      </p:sp>
      <p:pic>
        <p:nvPicPr>
          <p:cNvPr id="7" name="Picture 6">
            <a:extLst>
              <a:ext uri="{FF2B5EF4-FFF2-40B4-BE49-F238E27FC236}">
                <a16:creationId xmlns:a16="http://schemas.microsoft.com/office/drawing/2014/main" id="{EADC2BCE-4106-FA84-7BD0-C10D0DD12192}"/>
              </a:ext>
            </a:extLst>
          </p:cNvPr>
          <p:cNvPicPr>
            <a:picLocks noChangeAspect="1"/>
          </p:cNvPicPr>
          <p:nvPr/>
        </p:nvPicPr>
        <p:blipFill>
          <a:blip r:embed="rId2"/>
          <a:stretch>
            <a:fillRect/>
          </a:stretch>
        </p:blipFill>
        <p:spPr>
          <a:xfrm>
            <a:off x="917432" y="3327459"/>
            <a:ext cx="10059987" cy="2778591"/>
          </a:xfrm>
          <a:prstGeom prst="rect">
            <a:avLst/>
          </a:prstGeom>
          <a:effectLst>
            <a:glow rad="127000">
              <a:schemeClr val="tx1"/>
            </a:glow>
          </a:effectLst>
        </p:spPr>
      </p:pic>
    </p:spTree>
    <p:extLst>
      <p:ext uri="{BB962C8B-B14F-4D97-AF65-F5344CB8AC3E}">
        <p14:creationId xmlns:p14="http://schemas.microsoft.com/office/powerpoint/2010/main" val="2123829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User defined routes (UDR) -preview</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4806802"/>
            <a:ext cx="11887200" cy="5213891"/>
          </a:xfrm>
        </p:spPr>
        <p:txBody>
          <a:bodyPr>
            <a:normAutofit/>
          </a:bodyPr>
          <a:lstStyle/>
          <a:p>
            <a:pPr algn="l"/>
            <a:r>
              <a:rPr lang="en-US" b="0" i="0">
                <a:solidFill>
                  <a:srgbClr val="0070C0"/>
                </a:solidFill>
                <a:effectLst/>
                <a:latin typeface="Segoe UI" panose="020B0502040204020203" pitchFamily="34" charset="0"/>
              </a:rPr>
              <a:t>You can use UDR on the workload profiles architecture to restrict outbound traffic from your container app through Azure Firewall or other network appliances. Configuring UDR is done outside of the Container Apps environment scope. UDR isn't supported for external environments.</a:t>
            </a:r>
          </a:p>
          <a:p>
            <a:pPr marL="0" indent="0">
              <a:buNone/>
            </a:pPr>
            <a:br>
              <a:rPr lang="en-US">
                <a:solidFill>
                  <a:schemeClr val="bg1"/>
                </a:solidFill>
              </a:rPr>
            </a:br>
            <a:r>
              <a:rPr lang="en-US">
                <a:solidFill>
                  <a:schemeClr val="bg1"/>
                </a:solidFill>
              </a:rPr>
              <a:t>	</a:t>
            </a:r>
            <a:br>
              <a:rPr lang="en-US">
                <a:solidFill>
                  <a:schemeClr val="bg1"/>
                </a:solidFill>
              </a:rPr>
            </a:br>
            <a:endParaRPr lang="en-US">
              <a:solidFill>
                <a:schemeClr val="bg1"/>
              </a:solidFill>
            </a:endParaRPr>
          </a:p>
        </p:txBody>
      </p:sp>
      <p:pic>
        <p:nvPicPr>
          <p:cNvPr id="6" name="Picture 5">
            <a:extLst>
              <a:ext uri="{FF2B5EF4-FFF2-40B4-BE49-F238E27FC236}">
                <a16:creationId xmlns:a16="http://schemas.microsoft.com/office/drawing/2014/main" id="{5B7EF87F-9374-39B2-29FB-9909AC0F4421}"/>
              </a:ext>
            </a:extLst>
          </p:cNvPr>
          <p:cNvPicPr>
            <a:picLocks noChangeAspect="1"/>
          </p:cNvPicPr>
          <p:nvPr/>
        </p:nvPicPr>
        <p:blipFill>
          <a:blip r:embed="rId2"/>
          <a:stretch>
            <a:fillRect/>
          </a:stretch>
        </p:blipFill>
        <p:spPr>
          <a:xfrm>
            <a:off x="1779879" y="1209292"/>
            <a:ext cx="8327442" cy="3117612"/>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112192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7</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1894275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502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764339" y="2197894"/>
            <a:ext cx="6663322"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a:gradFill>
                  <a:gsLst>
                    <a:gs pos="0">
                      <a:srgbClr val="50E6FF"/>
                    </a:gs>
                    <a:gs pos="100000">
                      <a:srgbClr val="8661C5"/>
                    </a:gs>
                  </a:gsLst>
                  <a:lin ang="2700000" scaled="1"/>
                </a:gradFill>
                <a:latin typeface="Segoe UI Semibold"/>
                <a:ea typeface="+mj-ea"/>
                <a:cs typeface="+mj-cs"/>
              </a:rPr>
              <a:t>Get started with</a:t>
            </a:r>
            <a:br>
              <a:rPr lang="en-US" sz="4000" b="1">
                <a:gradFill>
                  <a:gsLst>
                    <a:gs pos="0">
                      <a:srgbClr val="50E6FF"/>
                    </a:gs>
                    <a:gs pos="100000">
                      <a:srgbClr val="8661C5"/>
                    </a:gs>
                  </a:gsLst>
                  <a:lin ang="2700000" scaled="1"/>
                </a:gradFill>
                <a:latin typeface="Segoe UI Semibold"/>
                <a:ea typeface="+mj-ea"/>
                <a:cs typeface="+mj-cs"/>
              </a:rPr>
            </a:br>
            <a:r>
              <a:rPr lang="en-US" sz="4000" b="1">
                <a:gradFill>
                  <a:gsLst>
                    <a:gs pos="0">
                      <a:srgbClr val="50E6FF"/>
                    </a:gs>
                    <a:gs pos="100000">
                      <a:srgbClr val="8661C5"/>
                    </a:gs>
                  </a:gsLst>
                  <a:lin ang="2700000" scaled="1"/>
                </a:gradFill>
                <a:latin typeface="Segoe UI Semibold"/>
                <a:ea typeface="+mj-ea"/>
                <a:cs typeface="+mj-cs"/>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3079833" y="4319587"/>
            <a:ext cx="5719514" cy="492443"/>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3200" b="0" i="0" u="none" strike="noStrike" kern="1200" cap="none" spc="0" normalizeH="0" baseline="0" noProof="0">
                <a:ln>
                  <a:noFill/>
                </a:ln>
                <a:solidFill>
                  <a:srgbClr val="0070C0"/>
                </a:solidFill>
                <a:effectLst/>
                <a:uLnTx/>
                <a:uFillTx/>
                <a:latin typeface="Segoe UI Semibold"/>
                <a:ea typeface="+mn-ea"/>
                <a:cs typeface="+mn-cs"/>
              </a:rPr>
              <a:t>  </a:t>
            </a:r>
          </a:p>
        </p:txBody>
      </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42" presetClass="path" presetSubtype="0" decel="100000" fill="hold" grpId="1" nodeType="withEffect">
                                  <p:stCondLst>
                                    <p:cond delay="0"/>
                                  </p:stCondLst>
                                  <p:childTnLst>
                                    <p:animMotion origin="layout" path="M 0 4.81481E-6 L 0 0.01967 " pathEditMode="relative" rAng="0" ptsTypes="AA">
                                      <p:cBhvr>
                                        <p:cTn id="9" dur="500" spd="-100000" fill="hold"/>
                                        <p:tgtEl>
                                          <p:spTgt spid="21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100000" fill="hold" grpId="1" nodeType="withEffect">
                                  <p:stCondLst>
                                    <p:cond delay="0"/>
                                  </p:stCondLst>
                                  <p:childTnLst>
                                    <p:animMotion origin="layout" path="M 6.25E-7 -7.40741E-7 L 6.25E-7 0.01968 " pathEditMode="relative" rAng="0" ptsTypes="AA">
                                      <p:cBhvr>
                                        <p:cTn id="14" dur="500" spd="-100000" fill="hold"/>
                                        <p:tgtEl>
                                          <p:spTgt spid="22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9" grpId="1"/>
      <p:bldP spid="221" grpId="0"/>
      <p:bldP spid="22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835" y="892095"/>
            <a:ext cx="11653523" cy="3476208"/>
          </a:xfrm>
        </p:spPr>
        <p:txBody>
          <a:bodyPr/>
          <a:lstStyle/>
          <a:p>
            <a:pPr marL="0" indent="0">
              <a:buNone/>
            </a:pPr>
            <a:r>
              <a:rPr lang="en-US" sz="2353">
                <a:solidFill>
                  <a:schemeClr val="accent1"/>
                </a:solidFill>
              </a:rPr>
              <a:t>Container orchestration is all about managing the lifecycles of containers, especially in large, dynamic environments. Container orchestration engines manage how multiple containers are created, upgraded, and made highly available.  </a:t>
            </a:r>
          </a:p>
          <a:p>
            <a:pPr marL="0" indent="0">
              <a:buNone/>
            </a:pPr>
            <a:endParaRPr lang="en-US" sz="2157"/>
          </a:p>
          <a:p>
            <a:pPr marL="0" indent="0" algn="ctr">
              <a:buNone/>
            </a:pPr>
            <a:r>
              <a:rPr lang="en-US" sz="2353">
                <a:solidFill>
                  <a:schemeClr val="accent1"/>
                </a:solidFill>
              </a:rPr>
              <a:t>The elements of </a:t>
            </a:r>
            <a:r>
              <a:rPr lang="en-US" sz="2353">
                <a:solidFill>
                  <a:schemeClr val="accent1"/>
                </a:solidFill>
                <a:latin typeface="Segoe UI Semibold" panose="020B0702040204020203" pitchFamily="34" charset="0"/>
                <a:cs typeface="Segoe UI Semibold" panose="020B0702040204020203" pitchFamily="34" charset="0"/>
              </a:rPr>
              <a:t>orchestration</a:t>
            </a:r>
            <a:endParaRPr lang="en-US" sz="2353">
              <a:solidFill>
                <a:schemeClr val="accent1"/>
              </a:solidFill>
            </a:endParaRPr>
          </a:p>
          <a:p>
            <a:pPr marL="0" indent="0">
              <a:buNone/>
            </a:pPr>
            <a:endParaRPr lang="en-US" sz="2353"/>
          </a:p>
          <a:p>
            <a:endParaRPr lang="en-US" sz="2353"/>
          </a:p>
          <a:p>
            <a:pPr marL="0" indent="0">
              <a:buNone/>
            </a:pPr>
            <a:endParaRPr lang="en-US"/>
          </a:p>
        </p:txBody>
      </p:sp>
      <p:sp>
        <p:nvSpPr>
          <p:cNvPr id="2" name="Title 1"/>
          <p:cNvSpPr>
            <a:spLocks noGrp="1"/>
          </p:cNvSpPr>
          <p:nvPr>
            <p:ph type="title"/>
          </p:nvPr>
        </p:nvSpPr>
        <p:spPr>
          <a:xfrm>
            <a:off x="254523" y="-385712"/>
            <a:ext cx="10515600" cy="1325563"/>
          </a:xfrm>
        </p:spPr>
        <p:txBody>
          <a:bodyPr/>
          <a:lstStyle/>
          <a:p>
            <a:r>
              <a:rPr lang="en-US" sz="3200" b="1" spc="-50">
                <a:gradFill>
                  <a:gsLst>
                    <a:gs pos="0">
                      <a:srgbClr val="50E6FF"/>
                    </a:gs>
                    <a:gs pos="100000">
                      <a:srgbClr val="8661C5"/>
                    </a:gs>
                  </a:gsLst>
                  <a:lin ang="2700000" scaled="1"/>
                </a:gradFill>
                <a:latin typeface="Segoe UI Semibold"/>
              </a:rPr>
              <a:t>What is Container Orchestration?</a:t>
            </a:r>
          </a:p>
        </p:txBody>
      </p:sp>
      <p:sp>
        <p:nvSpPr>
          <p:cNvPr id="4"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CB2271B8-FF13-400D-9837-8F7C38CE0746}"/>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2" name="Group 11">
            <a:extLst>
              <a:ext uri="{FF2B5EF4-FFF2-40B4-BE49-F238E27FC236}">
                <a16:creationId xmlns:a16="http://schemas.microsoft.com/office/drawing/2014/main" id="{5E3BA162-0D32-4CD4-AC2D-F0B777D57C59}"/>
              </a:ext>
            </a:extLst>
          </p:cNvPr>
          <p:cNvGrpSpPr/>
          <p:nvPr/>
        </p:nvGrpSpPr>
        <p:grpSpPr>
          <a:xfrm>
            <a:off x="1240303" y="5397698"/>
            <a:ext cx="9711395" cy="843535"/>
            <a:chOff x="1312487" y="5201000"/>
            <a:chExt cx="9907534" cy="860572"/>
          </a:xfrm>
        </p:grpSpPr>
        <p:sp>
          <p:nvSpPr>
            <p:cNvPr id="13" name="TextBox 12">
              <a:extLst>
                <a:ext uri="{FF2B5EF4-FFF2-40B4-BE49-F238E27FC236}">
                  <a16:creationId xmlns:a16="http://schemas.microsoft.com/office/drawing/2014/main" id="{BB68B6A6-9EAF-4E24-AB7F-3BFDB198BD08}"/>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Scaling</a:t>
              </a:r>
            </a:p>
          </p:txBody>
        </p:sp>
        <p:sp>
          <p:nvSpPr>
            <p:cNvPr id="14" name="TextBox 13">
              <a:extLst>
                <a:ext uri="{FF2B5EF4-FFF2-40B4-BE49-F238E27FC236}">
                  <a16:creationId xmlns:a16="http://schemas.microsoft.com/office/drawing/2014/main" id="{A15065FA-EA77-4DFC-9F7E-97E884A6FA91}"/>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Networking</a:t>
              </a:r>
            </a:p>
          </p:txBody>
        </p:sp>
        <p:sp>
          <p:nvSpPr>
            <p:cNvPr id="15" name="TextBox 14">
              <a:extLst>
                <a:ext uri="{FF2B5EF4-FFF2-40B4-BE49-F238E27FC236}">
                  <a16:creationId xmlns:a16="http://schemas.microsoft.com/office/drawing/2014/main" id="{F4D02157-3D82-4374-B7EB-0A3F9E838E30}"/>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Service discovery </a:t>
              </a:r>
            </a:p>
          </p:txBody>
        </p:sp>
        <p:sp>
          <p:nvSpPr>
            <p:cNvPr id="16" name="TextBox 15">
              <a:extLst>
                <a:ext uri="{FF2B5EF4-FFF2-40B4-BE49-F238E27FC236}">
                  <a16:creationId xmlns:a16="http://schemas.microsoft.com/office/drawing/2014/main" id="{DE28FC05-DEA7-422D-83AD-1750850B9290}"/>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Coordinated app upgrades</a:t>
              </a:r>
            </a:p>
          </p:txBody>
        </p:sp>
      </p:grpSp>
      <p:grpSp>
        <p:nvGrpSpPr>
          <p:cNvPr id="29" name="Group 28">
            <a:extLst>
              <a:ext uri="{FF2B5EF4-FFF2-40B4-BE49-F238E27FC236}">
                <a16:creationId xmlns:a16="http://schemas.microsoft.com/office/drawing/2014/main" id="{1BE87E7F-64B6-4C9A-8D88-EF099C45EA02}"/>
              </a:ext>
            </a:extLst>
          </p:cNvPr>
          <p:cNvGrpSpPr/>
          <p:nvPr/>
        </p:nvGrpSpPr>
        <p:grpSpPr>
          <a:xfrm>
            <a:off x="1232075" y="3712187"/>
            <a:ext cx="9617263" cy="843535"/>
            <a:chOff x="1312487" y="3114934"/>
            <a:chExt cx="9811501" cy="860572"/>
          </a:xfrm>
        </p:grpSpPr>
        <p:sp>
          <p:nvSpPr>
            <p:cNvPr id="30" name="TextBox 29">
              <a:extLst>
                <a:ext uri="{FF2B5EF4-FFF2-40B4-BE49-F238E27FC236}">
                  <a16:creationId xmlns:a16="http://schemas.microsoft.com/office/drawing/2014/main" id="{2FA1DA1F-1980-499D-B692-1C4A30450FD8}"/>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Scheduling</a:t>
              </a:r>
            </a:p>
          </p:txBody>
        </p:sp>
        <p:sp>
          <p:nvSpPr>
            <p:cNvPr id="31" name="TextBox 30">
              <a:extLst>
                <a:ext uri="{FF2B5EF4-FFF2-40B4-BE49-F238E27FC236}">
                  <a16:creationId xmlns:a16="http://schemas.microsoft.com/office/drawing/2014/main" id="{E8BF563F-F513-4087-BDB0-BB36CC765830}"/>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Affinity/anti-affinity</a:t>
              </a:r>
            </a:p>
          </p:txBody>
        </p:sp>
        <p:sp>
          <p:nvSpPr>
            <p:cNvPr id="32" name="TextBox 31">
              <a:extLst>
                <a:ext uri="{FF2B5EF4-FFF2-40B4-BE49-F238E27FC236}">
                  <a16:creationId xmlns:a16="http://schemas.microsoft.com/office/drawing/2014/main" id="{8DA37CEB-AAEA-4131-8BA4-78354AD8FF53}"/>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Health monitoring</a:t>
              </a:r>
            </a:p>
          </p:txBody>
        </p:sp>
        <p:sp>
          <p:nvSpPr>
            <p:cNvPr id="33" name="TextBox 32">
              <a:extLst>
                <a:ext uri="{FF2B5EF4-FFF2-40B4-BE49-F238E27FC236}">
                  <a16:creationId xmlns:a16="http://schemas.microsoft.com/office/drawing/2014/main" id="{3F74BCA7-FEBD-4EF1-AA3A-8A4594CBF971}"/>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Failover</a:t>
              </a:r>
            </a:p>
          </p:txBody>
        </p:sp>
      </p:grpSp>
      <p:grpSp>
        <p:nvGrpSpPr>
          <p:cNvPr id="34" name="Group 33">
            <a:extLst>
              <a:ext uri="{FF2B5EF4-FFF2-40B4-BE49-F238E27FC236}">
                <a16:creationId xmlns:a16="http://schemas.microsoft.com/office/drawing/2014/main" id="{46A509EB-09A6-417D-870E-145CFE687B2C}"/>
              </a:ext>
            </a:extLst>
          </p:cNvPr>
          <p:cNvGrpSpPr/>
          <p:nvPr/>
        </p:nvGrpSpPr>
        <p:grpSpPr>
          <a:xfrm>
            <a:off x="1718236" y="3012678"/>
            <a:ext cx="650437" cy="650437"/>
            <a:chOff x="1808468" y="2334204"/>
            <a:chExt cx="663574" cy="663574"/>
          </a:xfrm>
        </p:grpSpPr>
        <p:sp>
          <p:nvSpPr>
            <p:cNvPr id="35" name="Oval 34">
              <a:extLst>
                <a:ext uri="{FF2B5EF4-FFF2-40B4-BE49-F238E27FC236}">
                  <a16:creationId xmlns:a16="http://schemas.microsoft.com/office/drawing/2014/main" id="{D9E71905-FFF2-4DA8-99C4-1D3316B5FD4C}"/>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6" name="Group 35">
              <a:extLst>
                <a:ext uri="{FF2B5EF4-FFF2-40B4-BE49-F238E27FC236}">
                  <a16:creationId xmlns:a16="http://schemas.microsoft.com/office/drawing/2014/main" id="{2350ABF2-E480-43A9-818A-A0526870FE16}"/>
                </a:ext>
              </a:extLst>
            </p:cNvPr>
            <p:cNvGrpSpPr/>
            <p:nvPr/>
          </p:nvGrpSpPr>
          <p:grpSpPr>
            <a:xfrm>
              <a:off x="1986878" y="2512613"/>
              <a:ext cx="306755" cy="306755"/>
              <a:chOff x="687388" y="1670050"/>
              <a:chExt cx="438150" cy="438150"/>
            </a:xfrm>
          </p:grpSpPr>
          <p:sp>
            <p:nvSpPr>
              <p:cNvPr id="37" name="Rectangle 5">
                <a:extLst>
                  <a:ext uri="{FF2B5EF4-FFF2-40B4-BE49-F238E27FC236}">
                    <a16:creationId xmlns:a16="http://schemas.microsoft.com/office/drawing/2014/main" id="{B9246512-2AB1-40F2-861B-0939FC56EA17}"/>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Line 6">
                <a:extLst>
                  <a:ext uri="{FF2B5EF4-FFF2-40B4-BE49-F238E27FC236}">
                    <a16:creationId xmlns:a16="http://schemas.microsoft.com/office/drawing/2014/main" id="{7301E0A7-4495-489D-8C62-73A2B7DEA57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Line 7">
                <a:extLst>
                  <a:ext uri="{FF2B5EF4-FFF2-40B4-BE49-F238E27FC236}">
                    <a16:creationId xmlns:a16="http://schemas.microsoft.com/office/drawing/2014/main" id="{4B7606DF-FD95-46D3-A247-311923FC7769}"/>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Line 8">
                <a:extLst>
                  <a:ext uri="{FF2B5EF4-FFF2-40B4-BE49-F238E27FC236}">
                    <a16:creationId xmlns:a16="http://schemas.microsoft.com/office/drawing/2014/main" id="{5124A249-0CB3-4D0B-A695-CBF2D46D980A}"/>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1" name="Group 40">
            <a:extLst>
              <a:ext uri="{FF2B5EF4-FFF2-40B4-BE49-F238E27FC236}">
                <a16:creationId xmlns:a16="http://schemas.microsoft.com/office/drawing/2014/main" id="{13D168F4-1E50-4196-8A00-D40AF07C6AEB}"/>
              </a:ext>
            </a:extLst>
          </p:cNvPr>
          <p:cNvGrpSpPr/>
          <p:nvPr/>
        </p:nvGrpSpPr>
        <p:grpSpPr>
          <a:xfrm>
            <a:off x="4382039" y="2989801"/>
            <a:ext cx="650437" cy="650437"/>
            <a:chOff x="4527124" y="2334204"/>
            <a:chExt cx="663574" cy="663574"/>
          </a:xfrm>
        </p:grpSpPr>
        <p:sp>
          <p:nvSpPr>
            <p:cNvPr id="42" name="Oval 41">
              <a:extLst>
                <a:ext uri="{FF2B5EF4-FFF2-40B4-BE49-F238E27FC236}">
                  <a16:creationId xmlns:a16="http://schemas.microsoft.com/office/drawing/2014/main" id="{182A4388-7152-4BF2-A98E-3F1974906763}"/>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3" name="Group 42">
              <a:extLst>
                <a:ext uri="{FF2B5EF4-FFF2-40B4-BE49-F238E27FC236}">
                  <a16:creationId xmlns:a16="http://schemas.microsoft.com/office/drawing/2014/main" id="{E520EBAA-0EB5-47D6-8C47-CE111E2BEB0B}"/>
                </a:ext>
              </a:extLst>
            </p:cNvPr>
            <p:cNvGrpSpPr/>
            <p:nvPr/>
          </p:nvGrpSpPr>
          <p:grpSpPr>
            <a:xfrm>
              <a:off x="4677196" y="2485020"/>
              <a:ext cx="363431" cy="361942"/>
              <a:chOff x="255588" y="3119438"/>
              <a:chExt cx="387350" cy="385763"/>
            </a:xfrm>
          </p:grpSpPr>
          <p:sp>
            <p:nvSpPr>
              <p:cNvPr id="44" name="Oval 49">
                <a:extLst>
                  <a:ext uri="{FF2B5EF4-FFF2-40B4-BE49-F238E27FC236}">
                    <a16:creationId xmlns:a16="http://schemas.microsoft.com/office/drawing/2014/main" id="{65CFC49C-1455-4AC4-805C-9C4A5D2B15BC}"/>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Freeform 50">
                <a:extLst>
                  <a:ext uri="{FF2B5EF4-FFF2-40B4-BE49-F238E27FC236}">
                    <a16:creationId xmlns:a16="http://schemas.microsoft.com/office/drawing/2014/main" id="{BEC6CE45-0213-41DF-A5F6-740326636C40}"/>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51">
                <a:extLst>
                  <a:ext uri="{FF2B5EF4-FFF2-40B4-BE49-F238E27FC236}">
                    <a16:creationId xmlns:a16="http://schemas.microsoft.com/office/drawing/2014/main" id="{889F142D-636A-4080-A9C3-C2219D513609}"/>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7" name="Group 46">
            <a:extLst>
              <a:ext uri="{FF2B5EF4-FFF2-40B4-BE49-F238E27FC236}">
                <a16:creationId xmlns:a16="http://schemas.microsoft.com/office/drawing/2014/main" id="{323B5CCD-9276-4DD9-8EC5-B1AC75CEB08D}"/>
              </a:ext>
            </a:extLst>
          </p:cNvPr>
          <p:cNvGrpSpPr/>
          <p:nvPr/>
        </p:nvGrpSpPr>
        <p:grpSpPr>
          <a:xfrm>
            <a:off x="7023385" y="3024841"/>
            <a:ext cx="650437" cy="650437"/>
            <a:chOff x="7245779" y="2334204"/>
            <a:chExt cx="663574" cy="663574"/>
          </a:xfrm>
        </p:grpSpPr>
        <p:sp>
          <p:nvSpPr>
            <p:cNvPr id="48" name="Oval 47">
              <a:extLst>
                <a:ext uri="{FF2B5EF4-FFF2-40B4-BE49-F238E27FC236}">
                  <a16:creationId xmlns:a16="http://schemas.microsoft.com/office/drawing/2014/main" id="{D50E9E9C-5059-44BD-AC58-15243687B25A}"/>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9" name="Group 48">
              <a:extLst>
                <a:ext uri="{FF2B5EF4-FFF2-40B4-BE49-F238E27FC236}">
                  <a16:creationId xmlns:a16="http://schemas.microsoft.com/office/drawing/2014/main" id="{07ADF388-F5E0-42F0-A5B8-7A69C96C4EF8}"/>
                </a:ext>
              </a:extLst>
            </p:cNvPr>
            <p:cNvGrpSpPr/>
            <p:nvPr/>
          </p:nvGrpSpPr>
          <p:grpSpPr>
            <a:xfrm>
              <a:off x="7402560" y="2527553"/>
              <a:ext cx="350012" cy="276875"/>
              <a:chOff x="629049" y="3399674"/>
              <a:chExt cx="505618" cy="399966"/>
            </a:xfrm>
          </p:grpSpPr>
          <p:sp>
            <p:nvSpPr>
              <p:cNvPr id="50" name="Freeform 12">
                <a:extLst>
                  <a:ext uri="{FF2B5EF4-FFF2-40B4-BE49-F238E27FC236}">
                    <a16:creationId xmlns:a16="http://schemas.microsoft.com/office/drawing/2014/main" id="{7A20350C-465D-45E4-8878-EEA36E71FDDE}"/>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4">
                <a:extLst>
                  <a:ext uri="{FF2B5EF4-FFF2-40B4-BE49-F238E27FC236}">
                    <a16:creationId xmlns:a16="http://schemas.microsoft.com/office/drawing/2014/main" id="{983AA7AD-5590-486F-ADF0-FE32B3EACF37}"/>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52" name="Group 51">
            <a:extLst>
              <a:ext uri="{FF2B5EF4-FFF2-40B4-BE49-F238E27FC236}">
                <a16:creationId xmlns:a16="http://schemas.microsoft.com/office/drawing/2014/main" id="{4B2167CD-C4E7-42F4-BE0A-4795A22D5300}"/>
              </a:ext>
            </a:extLst>
          </p:cNvPr>
          <p:cNvGrpSpPr/>
          <p:nvPr/>
        </p:nvGrpSpPr>
        <p:grpSpPr>
          <a:xfrm>
            <a:off x="9736172" y="3012679"/>
            <a:ext cx="650437" cy="650437"/>
            <a:chOff x="9964433" y="2334204"/>
            <a:chExt cx="663574" cy="663574"/>
          </a:xfrm>
        </p:grpSpPr>
        <p:sp>
          <p:nvSpPr>
            <p:cNvPr id="53" name="Oval 52">
              <a:extLst>
                <a:ext uri="{FF2B5EF4-FFF2-40B4-BE49-F238E27FC236}">
                  <a16:creationId xmlns:a16="http://schemas.microsoft.com/office/drawing/2014/main" id="{D094CCA2-D223-4BB9-8C4E-ED1242EB373E}"/>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4" name="Group 53">
              <a:extLst>
                <a:ext uri="{FF2B5EF4-FFF2-40B4-BE49-F238E27FC236}">
                  <a16:creationId xmlns:a16="http://schemas.microsoft.com/office/drawing/2014/main" id="{6531B2E3-3894-4318-84DF-98710A1F31F4}"/>
                </a:ext>
              </a:extLst>
            </p:cNvPr>
            <p:cNvGrpSpPr/>
            <p:nvPr/>
          </p:nvGrpSpPr>
          <p:grpSpPr>
            <a:xfrm>
              <a:off x="10105421" y="2524823"/>
              <a:ext cx="381597" cy="282336"/>
              <a:chOff x="791765" y="3814239"/>
              <a:chExt cx="308968" cy="228600"/>
            </a:xfrm>
          </p:grpSpPr>
          <p:sp>
            <p:nvSpPr>
              <p:cNvPr id="55" name="Rectangle: Rounded Corners 54">
                <a:extLst>
                  <a:ext uri="{FF2B5EF4-FFF2-40B4-BE49-F238E27FC236}">
                    <a16:creationId xmlns:a16="http://schemas.microsoft.com/office/drawing/2014/main" id="{FA7F2283-AADE-44A2-89EE-F302D8A12D58}"/>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74827F9A-AE86-4809-BCED-C02C979754BB}"/>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69857765-650E-4C2F-A12C-20AA0C403F98}"/>
              </a:ext>
            </a:extLst>
          </p:cNvPr>
          <p:cNvGrpSpPr/>
          <p:nvPr/>
        </p:nvGrpSpPr>
        <p:grpSpPr>
          <a:xfrm>
            <a:off x="1726949" y="4726829"/>
            <a:ext cx="650437" cy="650437"/>
            <a:chOff x="1808468" y="4420270"/>
            <a:chExt cx="663574" cy="663574"/>
          </a:xfrm>
        </p:grpSpPr>
        <p:sp>
          <p:nvSpPr>
            <p:cNvPr id="63" name="Oval 62">
              <a:extLst>
                <a:ext uri="{FF2B5EF4-FFF2-40B4-BE49-F238E27FC236}">
                  <a16:creationId xmlns:a16="http://schemas.microsoft.com/office/drawing/2014/main" id="{887ACA72-116A-4394-BFD3-041E80146C6B}"/>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4" name="Group 63">
              <a:extLst>
                <a:ext uri="{FF2B5EF4-FFF2-40B4-BE49-F238E27FC236}">
                  <a16:creationId xmlns:a16="http://schemas.microsoft.com/office/drawing/2014/main" id="{0F01EFE1-76CD-48B6-A9F1-97FB62F8D96D}"/>
                </a:ext>
              </a:extLst>
            </p:cNvPr>
            <p:cNvGrpSpPr/>
            <p:nvPr/>
          </p:nvGrpSpPr>
          <p:grpSpPr>
            <a:xfrm>
              <a:off x="1991229" y="4600527"/>
              <a:ext cx="311675" cy="303058"/>
              <a:chOff x="3287713" y="3454400"/>
              <a:chExt cx="344488" cy="334963"/>
            </a:xfrm>
          </p:grpSpPr>
          <p:sp>
            <p:nvSpPr>
              <p:cNvPr id="65" name="Freeform 34">
                <a:extLst>
                  <a:ext uri="{FF2B5EF4-FFF2-40B4-BE49-F238E27FC236}">
                    <a16:creationId xmlns:a16="http://schemas.microsoft.com/office/drawing/2014/main" id="{266E8910-070C-405C-8799-2396F965319D}"/>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Freeform 35">
                <a:extLst>
                  <a:ext uri="{FF2B5EF4-FFF2-40B4-BE49-F238E27FC236}">
                    <a16:creationId xmlns:a16="http://schemas.microsoft.com/office/drawing/2014/main" id="{6A5173E0-DC4A-4B0E-B2DE-05C569BF422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Line 36">
                <a:extLst>
                  <a:ext uri="{FF2B5EF4-FFF2-40B4-BE49-F238E27FC236}">
                    <a16:creationId xmlns:a16="http://schemas.microsoft.com/office/drawing/2014/main" id="{E263747D-97F0-4AEE-B665-2A37C156C174}"/>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68" name="Group 67">
            <a:extLst>
              <a:ext uri="{FF2B5EF4-FFF2-40B4-BE49-F238E27FC236}">
                <a16:creationId xmlns:a16="http://schemas.microsoft.com/office/drawing/2014/main" id="{C7904BE8-4686-492F-B40B-A2D314F8E71D}"/>
              </a:ext>
            </a:extLst>
          </p:cNvPr>
          <p:cNvGrpSpPr/>
          <p:nvPr/>
        </p:nvGrpSpPr>
        <p:grpSpPr>
          <a:xfrm>
            <a:off x="4382039" y="4704856"/>
            <a:ext cx="650437" cy="650437"/>
            <a:chOff x="4527124" y="4420270"/>
            <a:chExt cx="663574" cy="663574"/>
          </a:xfrm>
        </p:grpSpPr>
        <p:sp>
          <p:nvSpPr>
            <p:cNvPr id="69" name="Oval 68">
              <a:extLst>
                <a:ext uri="{FF2B5EF4-FFF2-40B4-BE49-F238E27FC236}">
                  <a16:creationId xmlns:a16="http://schemas.microsoft.com/office/drawing/2014/main" id="{E6F0AC3A-1771-4004-B353-267B2C8005E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0" name="Group 69">
              <a:extLst>
                <a:ext uri="{FF2B5EF4-FFF2-40B4-BE49-F238E27FC236}">
                  <a16:creationId xmlns:a16="http://schemas.microsoft.com/office/drawing/2014/main" id="{DA8A883A-362E-4166-A0E1-CFC3E634AF6F}"/>
                </a:ext>
              </a:extLst>
            </p:cNvPr>
            <p:cNvGrpSpPr/>
            <p:nvPr/>
          </p:nvGrpSpPr>
          <p:grpSpPr>
            <a:xfrm>
              <a:off x="4662517" y="4590639"/>
              <a:ext cx="392768" cy="322891"/>
              <a:chOff x="5048251" y="6030913"/>
              <a:chExt cx="523875" cy="434976"/>
            </a:xfrm>
          </p:grpSpPr>
          <p:sp>
            <p:nvSpPr>
              <p:cNvPr id="71" name="Oval 18">
                <a:extLst>
                  <a:ext uri="{FF2B5EF4-FFF2-40B4-BE49-F238E27FC236}">
                    <a16:creationId xmlns:a16="http://schemas.microsoft.com/office/drawing/2014/main" id="{590C722A-F877-4E99-9865-2A0D73FDD7B9}"/>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Oval 19">
                <a:extLst>
                  <a:ext uri="{FF2B5EF4-FFF2-40B4-BE49-F238E27FC236}">
                    <a16:creationId xmlns:a16="http://schemas.microsoft.com/office/drawing/2014/main" id="{621527F1-660E-425B-A79B-CC7FAAEAC73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Oval 20">
                <a:extLst>
                  <a:ext uri="{FF2B5EF4-FFF2-40B4-BE49-F238E27FC236}">
                    <a16:creationId xmlns:a16="http://schemas.microsoft.com/office/drawing/2014/main" id="{466A331F-CC67-4184-9C1C-30866CFD4C04}"/>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Line 21">
                <a:extLst>
                  <a:ext uri="{FF2B5EF4-FFF2-40B4-BE49-F238E27FC236}">
                    <a16:creationId xmlns:a16="http://schemas.microsoft.com/office/drawing/2014/main" id="{7185F93E-D8EC-4760-ACCF-588DDED54253}"/>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Line 22">
                <a:extLst>
                  <a:ext uri="{FF2B5EF4-FFF2-40B4-BE49-F238E27FC236}">
                    <a16:creationId xmlns:a16="http://schemas.microsoft.com/office/drawing/2014/main" id="{97223956-5250-42C2-9208-E6B561EC17F5}"/>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Freeform 23">
                <a:extLst>
                  <a:ext uri="{FF2B5EF4-FFF2-40B4-BE49-F238E27FC236}">
                    <a16:creationId xmlns:a16="http://schemas.microsoft.com/office/drawing/2014/main" id="{664D0C30-8A0A-4453-95E1-23946A4CD33D}"/>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Freeform 24">
                <a:extLst>
                  <a:ext uri="{FF2B5EF4-FFF2-40B4-BE49-F238E27FC236}">
                    <a16:creationId xmlns:a16="http://schemas.microsoft.com/office/drawing/2014/main" id="{B61B36D0-2919-4D1E-B2CB-EE09BD7404E1}"/>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Freeform 25">
                <a:extLst>
                  <a:ext uri="{FF2B5EF4-FFF2-40B4-BE49-F238E27FC236}">
                    <a16:creationId xmlns:a16="http://schemas.microsoft.com/office/drawing/2014/main" id="{1994C6D6-000A-49CA-8165-29ACD8409B81}"/>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Line 26">
                <a:extLst>
                  <a:ext uri="{FF2B5EF4-FFF2-40B4-BE49-F238E27FC236}">
                    <a16:creationId xmlns:a16="http://schemas.microsoft.com/office/drawing/2014/main" id="{2F03DCD1-1359-4BA5-A046-51EDF09C18F6}"/>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Freeform 27">
                <a:extLst>
                  <a:ext uri="{FF2B5EF4-FFF2-40B4-BE49-F238E27FC236}">
                    <a16:creationId xmlns:a16="http://schemas.microsoft.com/office/drawing/2014/main" id="{DE786E16-F55C-4B1E-8403-45ED860800A5}"/>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Line 28">
                <a:extLst>
                  <a:ext uri="{FF2B5EF4-FFF2-40B4-BE49-F238E27FC236}">
                    <a16:creationId xmlns:a16="http://schemas.microsoft.com/office/drawing/2014/main" id="{8672AEE5-191F-4572-8C4F-AD7531C15B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Line 29">
                <a:extLst>
                  <a:ext uri="{FF2B5EF4-FFF2-40B4-BE49-F238E27FC236}">
                    <a16:creationId xmlns:a16="http://schemas.microsoft.com/office/drawing/2014/main" id="{CD47A527-C3AD-4156-BB81-891C33737908}"/>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Line 30">
                <a:extLst>
                  <a:ext uri="{FF2B5EF4-FFF2-40B4-BE49-F238E27FC236}">
                    <a16:creationId xmlns:a16="http://schemas.microsoft.com/office/drawing/2014/main" id="{87DC83A6-5502-4ABC-9AE7-67D1DBEDEE09}"/>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84" name="Group 83">
            <a:extLst>
              <a:ext uri="{FF2B5EF4-FFF2-40B4-BE49-F238E27FC236}">
                <a16:creationId xmlns:a16="http://schemas.microsoft.com/office/drawing/2014/main" id="{ED5DF723-44A9-4098-8FD6-45ED48CA0F94}"/>
              </a:ext>
            </a:extLst>
          </p:cNvPr>
          <p:cNvGrpSpPr/>
          <p:nvPr/>
        </p:nvGrpSpPr>
        <p:grpSpPr>
          <a:xfrm>
            <a:off x="7056132" y="4747260"/>
            <a:ext cx="650437" cy="650437"/>
            <a:chOff x="7245779" y="4420270"/>
            <a:chExt cx="663574" cy="663574"/>
          </a:xfrm>
        </p:grpSpPr>
        <p:sp>
          <p:nvSpPr>
            <p:cNvPr id="85" name="Oval 84">
              <a:extLst>
                <a:ext uri="{FF2B5EF4-FFF2-40B4-BE49-F238E27FC236}">
                  <a16:creationId xmlns:a16="http://schemas.microsoft.com/office/drawing/2014/main" id="{E7E5D211-242C-4672-B06F-BA9CA823179F}"/>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6" name="Group 85">
              <a:extLst>
                <a:ext uri="{FF2B5EF4-FFF2-40B4-BE49-F238E27FC236}">
                  <a16:creationId xmlns:a16="http://schemas.microsoft.com/office/drawing/2014/main" id="{F182CE27-A812-41F9-8B50-56CE8C77EDFC}"/>
                </a:ext>
              </a:extLst>
            </p:cNvPr>
            <p:cNvGrpSpPr/>
            <p:nvPr/>
          </p:nvGrpSpPr>
          <p:grpSpPr>
            <a:xfrm>
              <a:off x="7400015" y="4574506"/>
              <a:ext cx="355101" cy="355101"/>
              <a:chOff x="5775325" y="6122988"/>
              <a:chExt cx="436563" cy="436563"/>
            </a:xfrm>
          </p:grpSpPr>
          <p:sp>
            <p:nvSpPr>
              <p:cNvPr id="87" name="Freeform 34">
                <a:extLst>
                  <a:ext uri="{FF2B5EF4-FFF2-40B4-BE49-F238E27FC236}">
                    <a16:creationId xmlns:a16="http://schemas.microsoft.com/office/drawing/2014/main" id="{85BE1616-8ECE-4AE7-80D7-D4993A753155}"/>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Freeform 35">
                <a:extLst>
                  <a:ext uri="{FF2B5EF4-FFF2-40B4-BE49-F238E27FC236}">
                    <a16:creationId xmlns:a16="http://schemas.microsoft.com/office/drawing/2014/main" id="{DCD0E1CB-C40B-43F5-8839-C2D0A16051A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Line 36">
                <a:extLst>
                  <a:ext uri="{FF2B5EF4-FFF2-40B4-BE49-F238E27FC236}">
                    <a16:creationId xmlns:a16="http://schemas.microsoft.com/office/drawing/2014/main" id="{A6672F50-F823-40D2-AD0F-EE716E3FF783}"/>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90" name="Group 89">
            <a:extLst>
              <a:ext uri="{FF2B5EF4-FFF2-40B4-BE49-F238E27FC236}">
                <a16:creationId xmlns:a16="http://schemas.microsoft.com/office/drawing/2014/main" id="{C984EAED-B283-4FF8-87D1-582A208ED933}"/>
              </a:ext>
            </a:extLst>
          </p:cNvPr>
          <p:cNvGrpSpPr/>
          <p:nvPr/>
        </p:nvGrpSpPr>
        <p:grpSpPr>
          <a:xfrm>
            <a:off x="9712738" y="4738372"/>
            <a:ext cx="650437" cy="650437"/>
            <a:chOff x="9964433" y="4420270"/>
            <a:chExt cx="663574" cy="663574"/>
          </a:xfrm>
        </p:grpSpPr>
        <p:sp>
          <p:nvSpPr>
            <p:cNvPr id="91" name="Oval 90">
              <a:extLst>
                <a:ext uri="{FF2B5EF4-FFF2-40B4-BE49-F238E27FC236}">
                  <a16:creationId xmlns:a16="http://schemas.microsoft.com/office/drawing/2014/main" id="{F1A1C26C-7D51-463E-ABC5-E20ED3549C05}"/>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2" name="Group 91">
              <a:extLst>
                <a:ext uri="{FF2B5EF4-FFF2-40B4-BE49-F238E27FC236}">
                  <a16:creationId xmlns:a16="http://schemas.microsoft.com/office/drawing/2014/main" id="{53CBE926-B3A0-463E-8964-1AB9C8484936}"/>
                </a:ext>
              </a:extLst>
            </p:cNvPr>
            <p:cNvGrpSpPr/>
            <p:nvPr/>
          </p:nvGrpSpPr>
          <p:grpSpPr>
            <a:xfrm>
              <a:off x="10109185" y="4604869"/>
              <a:ext cx="374079" cy="294377"/>
              <a:chOff x="6515100" y="6343650"/>
              <a:chExt cx="461963" cy="363537"/>
            </a:xfrm>
          </p:grpSpPr>
          <p:sp>
            <p:nvSpPr>
              <p:cNvPr id="97" name="Freeform 40">
                <a:extLst>
                  <a:ext uri="{FF2B5EF4-FFF2-40B4-BE49-F238E27FC236}">
                    <a16:creationId xmlns:a16="http://schemas.microsoft.com/office/drawing/2014/main" id="{E9D20FAE-43C6-4364-97E6-6F4A17D29712}"/>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Line 41">
                <a:extLst>
                  <a:ext uri="{FF2B5EF4-FFF2-40B4-BE49-F238E27FC236}">
                    <a16:creationId xmlns:a16="http://schemas.microsoft.com/office/drawing/2014/main" id="{6C9D71FD-084F-436B-86E3-2DA3923CB17F}"/>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Line 45">
                <a:extLst>
                  <a:ext uri="{FF2B5EF4-FFF2-40B4-BE49-F238E27FC236}">
                    <a16:creationId xmlns:a16="http://schemas.microsoft.com/office/drawing/2014/main" id="{5FCB09FD-C6CC-49ED-A986-E7BE74F83479}"/>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93" name="Group 92">
              <a:extLst>
                <a:ext uri="{FF2B5EF4-FFF2-40B4-BE49-F238E27FC236}">
                  <a16:creationId xmlns:a16="http://schemas.microsoft.com/office/drawing/2014/main" id="{878B9BBF-4D21-4511-A4C3-7960596619A4}"/>
                </a:ext>
              </a:extLst>
            </p:cNvPr>
            <p:cNvGrpSpPr/>
            <p:nvPr/>
          </p:nvGrpSpPr>
          <p:grpSpPr>
            <a:xfrm flipV="1">
              <a:off x="10237557" y="4729950"/>
              <a:ext cx="117335" cy="109913"/>
              <a:chOff x="10860573" y="4995622"/>
              <a:chExt cx="119693" cy="151971"/>
            </a:xfrm>
          </p:grpSpPr>
          <p:sp>
            <p:nvSpPr>
              <p:cNvPr id="94" name="Line 7">
                <a:extLst>
                  <a:ext uri="{FF2B5EF4-FFF2-40B4-BE49-F238E27FC236}">
                    <a16:creationId xmlns:a16="http://schemas.microsoft.com/office/drawing/2014/main" id="{D2006ED4-D9A0-4588-85AF-B9916228A0D3}"/>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Line 8">
                <a:extLst>
                  <a:ext uri="{FF2B5EF4-FFF2-40B4-BE49-F238E27FC236}">
                    <a16:creationId xmlns:a16="http://schemas.microsoft.com/office/drawing/2014/main" id="{34E65951-724D-4AF0-8394-DD5B7B37DCF0}"/>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Line 9">
                <a:extLst>
                  <a:ext uri="{FF2B5EF4-FFF2-40B4-BE49-F238E27FC236}">
                    <a16:creationId xmlns:a16="http://schemas.microsoft.com/office/drawing/2014/main" id="{28B12A11-8F17-43F3-91BE-FB247D25EBD7}"/>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063C715E-3A1C-4E1B-9C01-8C594330DF7B}"/>
              </a:ext>
            </a:extLst>
          </p:cNvPr>
          <p:cNvGrpSpPr/>
          <p:nvPr/>
        </p:nvGrpSpPr>
        <p:grpSpPr>
          <a:xfrm>
            <a:off x="2435598" y="3360390"/>
            <a:ext cx="7116039" cy="0"/>
            <a:chOff x="2588358" y="2665991"/>
            <a:chExt cx="7259760" cy="0"/>
          </a:xfrm>
        </p:grpSpPr>
        <p:cxnSp>
          <p:nvCxnSpPr>
            <p:cNvPr id="109" name="Straight Connector 108">
              <a:extLst>
                <a:ext uri="{FF2B5EF4-FFF2-40B4-BE49-F238E27FC236}">
                  <a16:creationId xmlns:a16="http://schemas.microsoft.com/office/drawing/2014/main" id="{7C5DBD37-F684-48BA-AF4D-6182616820F5}"/>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26C5A82-7BA2-489F-957F-EC5E1D8D59CD}"/>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ECEB75-5B3D-41D1-B44B-A113E21C84F9}"/>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77C5F721-E5C3-421D-9D02-E60DBFE5FDD6}"/>
              </a:ext>
            </a:extLst>
          </p:cNvPr>
          <p:cNvGrpSpPr/>
          <p:nvPr/>
        </p:nvGrpSpPr>
        <p:grpSpPr>
          <a:xfrm>
            <a:off x="2537981" y="5070580"/>
            <a:ext cx="7116039" cy="0"/>
            <a:chOff x="2588358" y="2665991"/>
            <a:chExt cx="7259760" cy="0"/>
          </a:xfrm>
        </p:grpSpPr>
        <p:cxnSp>
          <p:nvCxnSpPr>
            <p:cNvPr id="113" name="Straight Connector 112">
              <a:extLst>
                <a:ext uri="{FF2B5EF4-FFF2-40B4-BE49-F238E27FC236}">
                  <a16:creationId xmlns:a16="http://schemas.microsoft.com/office/drawing/2014/main" id="{730B3E5E-AEE6-4C0A-BBAC-34FD614481FE}"/>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51E0EE8-F191-4F79-8E42-9CBB3B80ABFB}"/>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FDB2DA-1B30-4EE8-9190-C897F967852B}"/>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62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 presetClass="entr" presetSubtype="4" decel="100000" fill="hold" nodeType="withEffect">
                                  <p:stCondLst>
                                    <p:cond delay="50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ppt_x"/>
                                          </p:val>
                                        </p:tav>
                                        <p:tav tm="100000">
                                          <p:val>
                                            <p:strVal val="#ppt_x"/>
                                          </p:val>
                                        </p:tav>
                                      </p:tavLst>
                                    </p:anim>
                                    <p:anim calcmode="lin" valueType="num">
                                      <p:cBhvr additive="base">
                                        <p:cTn id="15" dur="100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75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1000" fill="hold"/>
                                        <p:tgtEl>
                                          <p:spTgt spid="41"/>
                                        </p:tgtEl>
                                        <p:attrNameLst>
                                          <p:attrName>ppt_x</p:attrName>
                                        </p:attrNameLst>
                                      </p:cBhvr>
                                      <p:tavLst>
                                        <p:tav tm="0">
                                          <p:val>
                                            <p:strVal val="#ppt_x"/>
                                          </p:val>
                                        </p:tav>
                                        <p:tav tm="100000">
                                          <p:val>
                                            <p:strVal val="#ppt_x"/>
                                          </p:val>
                                        </p:tav>
                                      </p:tavLst>
                                    </p:anim>
                                    <p:anim calcmode="lin" valueType="num">
                                      <p:cBhvr additive="base">
                                        <p:cTn id="19" dur="1000" fill="hold"/>
                                        <p:tgtEl>
                                          <p:spTgt spid="41"/>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100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1000" fill="hold"/>
                                        <p:tgtEl>
                                          <p:spTgt spid="47"/>
                                        </p:tgtEl>
                                        <p:attrNameLst>
                                          <p:attrName>ppt_x</p:attrName>
                                        </p:attrNameLst>
                                      </p:cBhvr>
                                      <p:tavLst>
                                        <p:tav tm="0">
                                          <p:val>
                                            <p:strVal val="#ppt_x"/>
                                          </p:val>
                                        </p:tav>
                                        <p:tav tm="100000">
                                          <p:val>
                                            <p:strVal val="#ppt_x"/>
                                          </p:val>
                                        </p:tav>
                                      </p:tavLst>
                                    </p:anim>
                                    <p:anim calcmode="lin" valueType="num">
                                      <p:cBhvr additive="base">
                                        <p:cTn id="23" dur="1000" fill="hold"/>
                                        <p:tgtEl>
                                          <p:spTgt spid="47"/>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1000" fill="hold"/>
                                        <p:tgtEl>
                                          <p:spTgt spid="52"/>
                                        </p:tgtEl>
                                        <p:attrNameLst>
                                          <p:attrName>ppt_x</p:attrName>
                                        </p:attrNameLst>
                                      </p:cBhvr>
                                      <p:tavLst>
                                        <p:tav tm="0">
                                          <p:val>
                                            <p:strVal val="#ppt_x"/>
                                          </p:val>
                                        </p:tav>
                                        <p:tav tm="100000">
                                          <p:val>
                                            <p:strVal val="#ppt_x"/>
                                          </p:val>
                                        </p:tav>
                                      </p:tavLst>
                                    </p:anim>
                                    <p:anim calcmode="lin" valueType="num">
                                      <p:cBhvr additive="base">
                                        <p:cTn id="27" dur="1000" fill="hold"/>
                                        <p:tgtEl>
                                          <p:spTgt spid="52"/>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decel="10000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1000" fill="hold"/>
                                        <p:tgtEl>
                                          <p:spTgt spid="62"/>
                                        </p:tgtEl>
                                        <p:attrNameLst>
                                          <p:attrName>ppt_x</p:attrName>
                                        </p:attrNameLst>
                                      </p:cBhvr>
                                      <p:tavLst>
                                        <p:tav tm="0">
                                          <p:val>
                                            <p:strVal val="#ppt_x"/>
                                          </p:val>
                                        </p:tav>
                                        <p:tav tm="100000">
                                          <p:val>
                                            <p:strVal val="#ppt_x"/>
                                          </p:val>
                                        </p:tav>
                                      </p:tavLst>
                                    </p:anim>
                                    <p:anim calcmode="lin" valueType="num">
                                      <p:cBhvr additive="base">
                                        <p:cTn id="32" dur="10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000" fill="hold"/>
                                        <p:tgtEl>
                                          <p:spTgt spid="68"/>
                                        </p:tgtEl>
                                        <p:attrNameLst>
                                          <p:attrName>ppt_x</p:attrName>
                                        </p:attrNameLst>
                                      </p:cBhvr>
                                      <p:tavLst>
                                        <p:tav tm="0">
                                          <p:val>
                                            <p:strVal val="#ppt_x"/>
                                          </p:val>
                                        </p:tav>
                                        <p:tav tm="100000">
                                          <p:val>
                                            <p:strVal val="#ppt_x"/>
                                          </p:val>
                                        </p:tav>
                                      </p:tavLst>
                                    </p:anim>
                                    <p:anim calcmode="lin" valueType="num">
                                      <p:cBhvr additive="base">
                                        <p:cTn id="36" dur="10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1000" fill="hold"/>
                                        <p:tgtEl>
                                          <p:spTgt spid="84"/>
                                        </p:tgtEl>
                                        <p:attrNameLst>
                                          <p:attrName>ppt_x</p:attrName>
                                        </p:attrNameLst>
                                      </p:cBhvr>
                                      <p:tavLst>
                                        <p:tav tm="0">
                                          <p:val>
                                            <p:strVal val="#ppt_x"/>
                                          </p:val>
                                        </p:tav>
                                        <p:tav tm="100000">
                                          <p:val>
                                            <p:strVal val="#ppt_x"/>
                                          </p:val>
                                        </p:tav>
                                      </p:tavLst>
                                    </p:anim>
                                    <p:anim calcmode="lin" valueType="num">
                                      <p:cBhvr additive="base">
                                        <p:cTn id="40" dur="1000" fill="hold"/>
                                        <p:tgtEl>
                                          <p:spTgt spid="8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1000" fill="hold"/>
                                        <p:tgtEl>
                                          <p:spTgt spid="90"/>
                                        </p:tgtEl>
                                        <p:attrNameLst>
                                          <p:attrName>ppt_x</p:attrName>
                                        </p:attrNameLst>
                                      </p:cBhvr>
                                      <p:tavLst>
                                        <p:tav tm="0">
                                          <p:val>
                                            <p:strVal val="#ppt_x"/>
                                          </p:val>
                                        </p:tav>
                                        <p:tav tm="100000">
                                          <p:val>
                                            <p:strVal val="#ppt_x"/>
                                          </p:val>
                                        </p:tav>
                                      </p:tavLst>
                                    </p:anim>
                                    <p:anim calcmode="lin" valueType="num">
                                      <p:cBhvr additive="base">
                                        <p:cTn id="44" dur="1000" fill="hold"/>
                                        <p:tgtEl>
                                          <p:spTgt spid="90"/>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wipe(left)">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6B3988-B9D0-4BEF-8C26-E0322812BAAB}"/>
              </a:ext>
              <a:ext uri="{C183D7F6-B498-43B3-948B-1728B52AA6E4}">
                <adec:decorative xmlns:adec="http://schemas.microsoft.com/office/drawing/2017/decorative" val="1"/>
              </a:ext>
            </a:extLst>
          </p:cNvPr>
          <p:cNvGrpSpPr/>
          <p:nvPr/>
        </p:nvGrpSpPr>
        <p:grpSpPr>
          <a:xfrm>
            <a:off x="1632855" y="-1077686"/>
            <a:ext cx="8926290" cy="8926286"/>
            <a:chOff x="482600" y="-2184397"/>
            <a:chExt cx="11226800" cy="11226794"/>
          </a:xfrm>
        </p:grpSpPr>
        <p:sp>
          <p:nvSpPr>
            <p:cNvPr id="8" name="outer ring">
              <a:extLst>
                <a:ext uri="{FF2B5EF4-FFF2-40B4-BE49-F238E27FC236}">
                  <a16:creationId xmlns:a16="http://schemas.microsoft.com/office/drawing/2014/main" id="{BD477987-B8CA-4B3F-A241-C3461605720D}"/>
                </a:ext>
                <a:ext uri="{C183D7F6-B498-43B3-948B-1728B52AA6E4}">
                  <adec:decorative xmlns:adec="http://schemas.microsoft.com/office/drawing/2017/decorative" val="1"/>
                </a:ext>
              </a:extLst>
            </p:cNvPr>
            <p:cNvSpPr/>
            <p:nvPr/>
          </p:nvSpPr>
          <p:spPr bwMode="auto">
            <a:xfrm>
              <a:off x="482600" y="-2184397"/>
              <a:ext cx="11226800" cy="11226794"/>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5337BB00-973E-4983-B3A9-4C288B9DC3F4}"/>
                </a:ext>
                <a:ext uri="{C183D7F6-B498-43B3-948B-1728B52AA6E4}">
                  <adec:decorative xmlns:adec="http://schemas.microsoft.com/office/drawing/2017/decorative" val="1"/>
                </a:ext>
              </a:extLst>
            </p:cNvPr>
            <p:cNvSpPr/>
            <p:nvPr/>
          </p:nvSpPr>
          <p:spPr bwMode="auto">
            <a:xfrm flipV="1">
              <a:off x="10895554"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9C8DA1FA-8A66-4583-BA54-23133B42C607}"/>
                </a:ext>
                <a:ext uri="{C183D7F6-B498-43B3-948B-1728B52AA6E4}">
                  <adec:decorative xmlns:adec="http://schemas.microsoft.com/office/drawing/2017/decorative" val="1"/>
                </a:ext>
              </a:extLst>
            </p:cNvPr>
            <p:cNvSpPr/>
            <p:nvPr/>
          </p:nvSpPr>
          <p:spPr bwMode="auto">
            <a:xfrm flipV="1">
              <a:off x="1137296"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096831BB-4F7B-4BBB-AF5B-41609FFB8C5B}"/>
              </a:ext>
              <a:ext uri="{C183D7F6-B498-43B3-948B-1728B52AA6E4}">
                <adec:decorative xmlns:adec="http://schemas.microsoft.com/office/drawing/2017/decorative" val="1"/>
              </a:ext>
            </a:extLst>
          </p:cNvPr>
          <p:cNvGrpSpPr/>
          <p:nvPr/>
        </p:nvGrpSpPr>
        <p:grpSpPr>
          <a:xfrm>
            <a:off x="3509776" y="809718"/>
            <a:ext cx="5172448" cy="5253780"/>
            <a:chOff x="2843247" y="176251"/>
            <a:chExt cx="6505505" cy="6607800"/>
          </a:xfrm>
        </p:grpSpPr>
        <p:sp>
          <p:nvSpPr>
            <p:cNvPr id="12" name="outer ring">
              <a:extLst>
                <a:ext uri="{FF2B5EF4-FFF2-40B4-BE49-F238E27FC236}">
                  <a16:creationId xmlns:a16="http://schemas.microsoft.com/office/drawing/2014/main" id="{34FD11DA-BE5C-4827-8C8C-88C1609718F2}"/>
                </a:ext>
                <a:ext uri="{C183D7F6-B498-43B3-948B-1728B52AA6E4}">
                  <adec:decorative xmlns:adec="http://schemas.microsoft.com/office/drawing/2017/decorative" val="1"/>
                </a:ext>
              </a:extLst>
            </p:cNvPr>
            <p:cNvSpPr/>
            <p:nvPr/>
          </p:nvSpPr>
          <p:spPr bwMode="auto">
            <a:xfrm>
              <a:off x="2843247" y="176251"/>
              <a:ext cx="6505505" cy="6505501"/>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02BD9655-1637-4F06-A2A4-339AC03AA779}"/>
                </a:ext>
                <a:ext uri="{C183D7F6-B498-43B3-948B-1728B52AA6E4}">
                  <adec:decorative xmlns:adec="http://schemas.microsoft.com/office/drawing/2017/decorative" val="1"/>
                </a:ext>
              </a:extLst>
            </p:cNvPr>
            <p:cNvSpPr/>
            <p:nvPr/>
          </p:nvSpPr>
          <p:spPr bwMode="auto">
            <a:xfrm flipV="1">
              <a:off x="8987822"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D6C733A9-87ED-45BD-99E5-1DABDDAAC6FC}"/>
                </a:ext>
                <a:ext uri="{C183D7F6-B498-43B3-948B-1728B52AA6E4}">
                  <adec:decorative xmlns:adec="http://schemas.microsoft.com/office/drawing/2017/decorative" val="1"/>
                </a:ext>
              </a:extLst>
            </p:cNvPr>
            <p:cNvSpPr/>
            <p:nvPr/>
          </p:nvSpPr>
          <p:spPr bwMode="auto">
            <a:xfrm flipV="1">
              <a:off x="6009564" y="6611179"/>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Oval 14">
              <a:extLst>
                <a:ext uri="{FF2B5EF4-FFF2-40B4-BE49-F238E27FC236}">
                  <a16:creationId xmlns:a16="http://schemas.microsoft.com/office/drawing/2014/main" id="{1BBEF70D-9AE4-423F-B3E2-819D9C7577D1}"/>
                </a:ext>
                <a:ext uri="{C183D7F6-B498-43B3-948B-1728B52AA6E4}">
                  <adec:decorative xmlns:adec="http://schemas.microsoft.com/office/drawing/2017/decorative" val="1"/>
                </a:ext>
              </a:extLst>
            </p:cNvPr>
            <p:cNvSpPr/>
            <p:nvPr/>
          </p:nvSpPr>
          <p:spPr bwMode="auto">
            <a:xfrm flipV="1">
              <a:off x="3017581"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descr="Earth">
            <a:extLst>
              <a:ext uri="{FF2B5EF4-FFF2-40B4-BE49-F238E27FC236}">
                <a16:creationId xmlns:a16="http://schemas.microsoft.com/office/drawing/2014/main" id="{A15F9FFF-5566-4B94-AF3D-D3EF45CC0CA1}"/>
              </a:ext>
            </a:extLst>
          </p:cNvPr>
          <p:cNvGrpSpPr/>
          <p:nvPr/>
        </p:nvGrpSpPr>
        <p:grpSpPr>
          <a:xfrm>
            <a:off x="4503729" y="1861359"/>
            <a:ext cx="3184542" cy="3048198"/>
            <a:chOff x="4302243" y="1558808"/>
            <a:chExt cx="4005272" cy="3833787"/>
          </a:xfrm>
        </p:grpSpPr>
        <p:pic>
          <p:nvPicPr>
            <p:cNvPr id="17" name="Picture 16">
              <a:extLst>
                <a:ext uri="{FF2B5EF4-FFF2-40B4-BE49-F238E27FC236}">
                  <a16:creationId xmlns:a16="http://schemas.microsoft.com/office/drawing/2014/main" id="{1050BF3C-6F97-46AE-9958-55837B648BBB}"/>
                </a:ext>
                <a:ext uri="{C183D7F6-B498-43B3-948B-1728B52AA6E4}">
                  <adec:decorative xmlns:adec="http://schemas.microsoft.com/office/drawing/2017/decorative" val="1"/>
                </a:ext>
              </a:extLst>
            </p:cNvPr>
            <p:cNvPicPr>
              <a:picLocks noChangeAspect="1"/>
            </p:cNvPicPr>
            <p:nvPr/>
          </p:nvPicPr>
          <p:blipFill rotWithShape="1">
            <a:blip r:embed="rId3"/>
            <a:srcRect l="17904" t="7710" r="17904" b="7710"/>
            <a:stretch/>
          </p:blipFill>
          <p:spPr>
            <a:xfrm>
              <a:off x="4302243" y="1570097"/>
              <a:ext cx="3717808" cy="3717806"/>
            </a:xfrm>
            <a:prstGeom prst="ellipse">
              <a:avLst/>
            </a:prstGeom>
          </p:spPr>
        </p:pic>
        <p:sp>
          <p:nvSpPr>
            <p:cNvPr id="18" name="mask">
              <a:extLst>
                <a:ext uri="{FF2B5EF4-FFF2-40B4-BE49-F238E27FC236}">
                  <a16:creationId xmlns:a16="http://schemas.microsoft.com/office/drawing/2014/main" id="{072C9D9A-CE18-477B-9AC6-098AEF80ABE6}"/>
                </a:ext>
                <a:ext uri="{C183D7F6-B498-43B3-948B-1728B52AA6E4}">
                  <adec:decorative xmlns:adec="http://schemas.microsoft.com/office/drawing/2017/decorative" val="1"/>
                </a:ext>
              </a:extLst>
            </p:cNvPr>
            <p:cNvSpPr/>
            <p:nvPr/>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grpSp>
      <p:sp>
        <p:nvSpPr>
          <p:cNvPr id="19" name="Title 7">
            <a:extLst>
              <a:ext uri="{FF2B5EF4-FFF2-40B4-BE49-F238E27FC236}">
                <a16:creationId xmlns:a16="http://schemas.microsoft.com/office/drawing/2014/main" id="{3DC4F5A5-F133-4EE7-A144-4090DDF0C049}"/>
              </a:ext>
            </a:extLst>
          </p:cNvPr>
          <p:cNvSpPr txBox="1">
            <a:spLocks noGrp="1"/>
          </p:cNvSpPr>
          <p:nvPr>
            <p:ph type="title" idx="4294967295"/>
          </p:nvPr>
        </p:nvSpPr>
        <p:spPr>
          <a:xfrm>
            <a:off x="3838575" y="2720975"/>
            <a:ext cx="4514850" cy="1328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Build your apps</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in </a:t>
            </a:r>
            <a:r>
              <a:rPr kumimoji="0" lang="en-US" sz="4800" b="0" i="0" u="none" strike="noStrike" kern="1200" cap="none" spc="-50" normalizeH="0" baseline="0" noProof="0">
                <a:ln w="3175">
                  <a:noFill/>
                </a:ln>
                <a:gradFill flip="none" rotWithShape="1">
                  <a:gsLst>
                    <a:gs pos="0">
                      <a:schemeClr val="accent2"/>
                    </a:gs>
                    <a:gs pos="100000">
                      <a:srgbClr val="FFB900"/>
                    </a:gs>
                  </a:gsLst>
                  <a:lin ang="2700000" scaled="1"/>
                  <a:tileRect/>
                </a:gradFill>
                <a:effectLst/>
                <a:uLnTx/>
                <a:uFillTx/>
                <a:latin typeface="+mj-lt"/>
                <a:ea typeface="Segoe UI" pitchFamily="34" charset="0"/>
                <a:cs typeface="Segoe UI" pitchFamily="34" charset="0"/>
              </a:rPr>
              <a:t>Azure</a:t>
            </a:r>
          </a:p>
        </p:txBody>
      </p:sp>
    </p:spTree>
    <p:extLst>
      <p:ext uri="{BB962C8B-B14F-4D97-AF65-F5344CB8AC3E}">
        <p14:creationId xmlns:p14="http://schemas.microsoft.com/office/powerpoint/2010/main" val="12935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100000" autoRev="1" fill="hold" nodeType="withEffect">
                                  <p:stCondLst>
                                    <p:cond delay="0"/>
                                  </p:stCondLst>
                                  <p:childTnLst>
                                    <p:animScale>
                                      <p:cBhvr>
                                        <p:cTn id="9" dur="500" fill="hold"/>
                                        <p:tgtEl>
                                          <p:spTgt spid="11"/>
                                        </p:tgtEl>
                                      </p:cBhvr>
                                      <p:by x="0" y="0"/>
                                    </p:animScale>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0" presetClass="entr" presetSubtype="0" fill="hold" nodeType="withEffect">
                                  <p:stCondLst>
                                    <p:cond delay="3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6" presetClass="emph" presetSubtype="0" accel="100000" autoRev="1" fill="hold" nodeType="withEffect">
                                  <p:stCondLst>
                                    <p:cond delay="100"/>
                                  </p:stCondLst>
                                  <p:childTnLst>
                                    <p:animScale>
                                      <p:cBhvr>
                                        <p:cTn id="17" dur="5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345164"/>
            <a:ext cx="3871253" cy="4985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b="0" i="0" u="none" strike="noStrike" kern="1200" cap="none" spc="-50" normalizeH="0" baseline="0" noProof="0">
                <a:ln w="3175">
                  <a:noFill/>
                </a:ln>
                <a:solidFill>
                  <a:schemeClr val="accent1"/>
                </a:solidFill>
                <a:effectLst/>
                <a:uLnTx/>
                <a:uFillTx/>
                <a:latin typeface="+mj-lt"/>
                <a:ea typeface="+mj-lt"/>
                <a:cs typeface="Segoe UI Semibold"/>
              </a:rPr>
              <a:t>Azure Container Apps</a:t>
            </a:r>
            <a:endParaRPr kumimoji="0" lang="en-US" b="0" i="0" u="none" strike="noStrike" kern="1200" cap="none" spc="-50" normalizeH="0" baseline="0" noProof="0">
              <a:ln w="3175">
                <a:noFill/>
              </a:ln>
              <a:solidFill>
                <a:schemeClr val="accent1"/>
              </a:soli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2000">
                <a:ln w="3175">
                  <a:noFill/>
                </a:ln>
                <a:solidFill>
                  <a:schemeClr val="accent1"/>
                </a:solidFill>
                <a:latin typeface="Segoe UI Semibold"/>
                <a:cs typeface="Segoe UI" pitchFamily="34" charset="0"/>
              </a:rPr>
              <a:t>Serverless</a:t>
            </a: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4165" y="3586972"/>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983790" cy="2983790"/>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89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3" y="4920558"/>
            <a:ext cx="4990758"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892FCCFF-4B0F-C6B2-9CA4-7BF6D4F986BF}"/>
              </a:ext>
            </a:extLst>
          </p:cNvPr>
          <p:cNvSpPr txBox="1"/>
          <p:nvPr/>
        </p:nvSpPr>
        <p:spPr>
          <a:xfrm>
            <a:off x="-6915" y="280942"/>
            <a:ext cx="7731532" cy="584775"/>
          </a:xfrm>
          <a:prstGeom prst="rect">
            <a:avLst/>
          </a:prstGeom>
          <a:noFill/>
        </p:spPr>
        <p:txBody>
          <a:bodyPr wrap="square" rtlCol="0">
            <a:spAutoFit/>
          </a:bodyPr>
          <a:lstStyle/>
          <a:p>
            <a:r>
              <a:rPr lang="en-US" sz="3200" b="1" spc="-50">
                <a:gradFill>
                  <a:gsLst>
                    <a:gs pos="0">
                      <a:srgbClr val="50E6FF"/>
                    </a:gs>
                    <a:gs pos="100000">
                      <a:srgbClr val="8661C5"/>
                    </a:gs>
                  </a:gsLst>
                  <a:lin ang="2700000" scaled="1"/>
                </a:gradFill>
                <a:latin typeface="Segoe UI Semibold"/>
                <a:ea typeface="+mj-ea"/>
                <a:cs typeface="+mj-cs"/>
              </a:rPr>
              <a:t>Starting with Container Apps. </a:t>
            </a:r>
          </a:p>
        </p:txBody>
      </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429383"/>
          </a:xfrm>
        </p:spPr>
        <p:txBody>
          <a:bodyPr>
            <a:spAutoFit/>
          </a:bodyPr>
          <a:lstStyle/>
          <a:p>
            <a:pPr marL="0" indent="0">
              <a:spcAft>
                <a:spcPts val="1176"/>
              </a:spcAft>
              <a:buClr>
                <a:srgbClr val="0F78D4"/>
              </a:buClr>
              <a:buSzTx/>
              <a:buNone/>
              <a:defRPr/>
            </a:pPr>
            <a:r>
              <a:rPr lang="en-US" sz="1600">
                <a:solidFill>
                  <a:schemeClr val="accent1"/>
                </a:solidFill>
                <a:latin typeface="Segoe UI"/>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None/>
              <a:defRPr/>
            </a:pPr>
            <a:r>
              <a:rPr lang="en-US" sz="1600">
                <a:solidFill>
                  <a:schemeClr val="accent1"/>
                </a:solidFill>
                <a:latin typeface="Segoe UI"/>
                <a:cs typeface="Segoe UI"/>
              </a:rPr>
              <a:t>Get robust autoscaling capabilities without the</a:t>
            </a:r>
            <a:br>
              <a:rPr lang="en-US" sz="1600">
                <a:solidFill>
                  <a:schemeClr val="accent1"/>
                </a:solidFill>
                <a:latin typeface="Segoe UI"/>
                <a:cs typeface="Segoe UI"/>
              </a:rPr>
            </a:br>
            <a:r>
              <a:rPr lang="en-US" sz="1600">
                <a:solidFill>
                  <a:schemeClr val="accent1"/>
                </a:solidFill>
                <a:latin typeface="Segoe UI"/>
                <a:cs typeface="Segoe UI"/>
              </a:rPr>
              <a:t>overhead of managing complex infrastructure.</a:t>
            </a:r>
            <a:endParaRPr lang="en-US" sz="1600">
              <a:solidFill>
                <a:schemeClr val="accent1"/>
              </a:solidFill>
              <a:latin typeface="Segoe UI"/>
            </a:endParaRPr>
          </a:p>
          <a:p>
            <a:pPr marL="0" indent="0">
              <a:spcAft>
                <a:spcPts val="1176"/>
              </a:spcAft>
              <a:buClr>
                <a:srgbClr val="0F78D4"/>
              </a:buClr>
              <a:buSzTx/>
              <a:buNone/>
              <a:defRPr/>
            </a:pPr>
            <a:r>
              <a:rPr lang="en-US" sz="1600">
                <a:solidFill>
                  <a:schemeClr val="accent1"/>
                </a:solidFill>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63232" y="1444253"/>
            <a:ext cx="6047070" cy="5046421"/>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403" y="1956289"/>
            <a:ext cx="5080424" cy="2856344"/>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vert="horz" wrap="square" lIns="0" tIns="0" rIns="0" bIns="0" rtlCol="0" anchor="t">
            <a:spAutoFit/>
          </a:bodyPr>
          <a:lstStyle/>
          <a:p>
            <a:pPr marL="0" indent="0">
              <a:spcAft>
                <a:spcPts val="1176"/>
              </a:spcAft>
              <a:buClr>
                <a:srgbClr val="0F78D4"/>
              </a:buClr>
              <a:buSzTx/>
              <a:buNone/>
              <a:defRPr/>
            </a:pPr>
            <a:r>
              <a:rPr lang="en-US" sz="1600">
                <a:solidFill>
                  <a:schemeClr val="accent1"/>
                </a:solidFill>
                <a:latin typeface="Segoe UI"/>
                <a:cs typeface="Segoe UI"/>
              </a:rPr>
              <a:t>Build microservices, APIs, event processing workers,</a:t>
            </a:r>
            <a:br>
              <a:rPr lang="en-US" sz="1600">
                <a:solidFill>
                  <a:schemeClr val="accent1"/>
                </a:solidFill>
                <a:latin typeface="Segoe UI"/>
                <a:cs typeface="Segoe UI"/>
              </a:rPr>
            </a:br>
            <a:r>
              <a:rPr lang="en-US" sz="1600">
                <a:solidFill>
                  <a:schemeClr val="accent1"/>
                </a:solidFill>
                <a:latin typeface="Segoe UI"/>
                <a:cs typeface="Segoe UI"/>
              </a:rPr>
              <a:t>and background jobs using containers.</a:t>
            </a:r>
            <a:endParaRPr lang="en-US" sz="1600">
              <a:solidFill>
                <a:schemeClr val="accent1"/>
              </a:solidFill>
              <a:cs typeface="Segoe UI"/>
            </a:endParaRPr>
          </a:p>
          <a:p>
            <a:pPr marL="0" indent="0">
              <a:spcAft>
                <a:spcPts val="1176"/>
              </a:spcAft>
              <a:buClr>
                <a:srgbClr val="0F78D4"/>
              </a:buClr>
              <a:buSzTx/>
              <a:buNone/>
              <a:defRPr/>
            </a:pPr>
            <a:r>
              <a:rPr lang="en-US" sz="1600">
                <a:solidFill>
                  <a:schemeClr val="accent1"/>
                </a:solidFill>
                <a:latin typeface="Segoe UI"/>
                <a:cs typeface="Segoe UI"/>
              </a:rPr>
              <a:t>Write code in your favorite programming language</a:t>
            </a:r>
            <a:br>
              <a:rPr lang="en-US" sz="1600">
                <a:solidFill>
                  <a:schemeClr val="accent1"/>
                </a:solidFill>
                <a:latin typeface="Segoe UI"/>
                <a:cs typeface="Segoe UI"/>
              </a:rPr>
            </a:br>
            <a:r>
              <a:rPr lang="en-US" sz="1600">
                <a:solidFill>
                  <a:schemeClr val="accent1"/>
                </a:solidFill>
                <a:latin typeface="Segoe UI"/>
                <a:cs typeface="Segoe UI"/>
              </a:rPr>
              <a:t>and accelerate development with built-in Distributed Application Runtime (</a:t>
            </a:r>
            <a:r>
              <a:rPr lang="en-US" sz="1600" err="1">
                <a:solidFill>
                  <a:schemeClr val="accent1"/>
                </a:solidFill>
                <a:latin typeface="Segoe UI"/>
                <a:cs typeface="Segoe UI"/>
              </a:rPr>
              <a:t>Dapr</a:t>
            </a:r>
            <a:r>
              <a:rPr lang="en-US" sz="1600">
                <a:solidFill>
                  <a:schemeClr val="accent1"/>
                </a:solidFill>
                <a:latin typeface="Segoe UI"/>
                <a:cs typeface="Segoe UI"/>
              </a:rPr>
              <a:t>) integration to simplify common tasks like event processing, pub/sub, and service invocation.</a:t>
            </a:r>
          </a:p>
          <a:p>
            <a:pPr marL="0" indent="0">
              <a:spcAft>
                <a:spcPts val="1176"/>
              </a:spcAft>
              <a:buClr>
                <a:srgbClr val="0F78D4"/>
              </a:buClr>
              <a:buSzTx/>
              <a:buNone/>
              <a:defRPr/>
            </a:pPr>
            <a:r>
              <a:rPr lang="en-US" sz="1600">
                <a:solidFill>
                  <a:schemeClr val="accent1"/>
                </a:solidFill>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59300" y="1363772"/>
            <a:ext cx="6047070" cy="5046421"/>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6774969" y="1747032"/>
            <a:ext cx="5104631" cy="3208307"/>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1762812"/>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z="3200" b="1">
                <a:gradFill>
                  <a:gsLst>
                    <a:gs pos="0">
                      <a:srgbClr val="50E6FF"/>
                    </a:gs>
                    <a:gs pos="100000">
                      <a:srgbClr val="8661C5"/>
                    </a:gs>
                  </a:gsLst>
                  <a:lin ang="2700000" scaled="1"/>
                </a:gradFill>
                <a:latin typeface="Segoe UI Semibold"/>
                <a:ea typeface="+mj-ea"/>
                <a:cs typeface="+mj-cs"/>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normAutofit lnSpcReduction="10000"/>
          </a:bodyPr>
          <a:lstStyle/>
          <a:p>
            <a:pPr marL="0" indent="0">
              <a:spcAft>
                <a:spcPts val="1176"/>
              </a:spcAft>
              <a:buClr>
                <a:srgbClr val="0F78D4"/>
              </a:buClr>
              <a:buSzTx/>
              <a:buNone/>
              <a:defRPr/>
            </a:pPr>
            <a:r>
              <a:rPr lang="en-US" sz="1600">
                <a:solidFill>
                  <a:schemeClr val="accent1"/>
                </a:solidFill>
                <a:latin typeface="Segoe UI"/>
              </a:rPr>
              <a:t>Create modern apps with open standards on a</a:t>
            </a:r>
            <a:br>
              <a:rPr lang="en-US" sz="1600">
                <a:solidFill>
                  <a:schemeClr val="accent1"/>
                </a:solidFill>
                <a:latin typeface="Segoe UI"/>
              </a:rPr>
            </a:br>
            <a:r>
              <a:rPr lang="en-US" sz="1600">
                <a:solidFill>
                  <a:schemeClr val="accent1"/>
                </a:solidFill>
                <a:latin typeface="Segoe UI"/>
              </a:rPr>
              <a:t>Kubernetes foundation and portability in mind.</a:t>
            </a:r>
          </a:p>
          <a:p>
            <a:pPr marL="0" indent="0">
              <a:spcAft>
                <a:spcPts val="1176"/>
              </a:spcAft>
              <a:buClr>
                <a:srgbClr val="0F78D4"/>
              </a:buClr>
              <a:buSzTx/>
              <a:buNone/>
              <a:defRPr/>
            </a:pPr>
            <a:r>
              <a:rPr lang="en-US" sz="1600">
                <a:solidFill>
                  <a:schemeClr val="accent1"/>
                </a:solidFill>
                <a:latin typeface="Segoe UI"/>
              </a:rPr>
              <a:t>Contribute directly to OSS projects to influence product capabilities.</a:t>
            </a:r>
          </a:p>
          <a:p>
            <a:pPr marL="0" indent="0">
              <a:spcAft>
                <a:spcPts val="1176"/>
              </a:spcAft>
              <a:buClr>
                <a:srgbClr val="0F78D4"/>
              </a:buClr>
              <a:buSzTx/>
              <a:buNone/>
              <a:defRPr/>
            </a:pPr>
            <a:r>
              <a:rPr lang="en-US" sz="1600">
                <a:solidFill>
                  <a:schemeClr val="accent1"/>
                </a:solidFill>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98220" y="1388507"/>
            <a:ext cx="6047070" cy="5046421"/>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528" y="1762812"/>
            <a:ext cx="5331885" cy="2997723"/>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a:defRPr/>
            </a:pPr>
            <a:r>
              <a:rPr kumimoji="0" lang="en-US" sz="1200" b="0" i="0" u="none" strike="noStrike" kern="1200" cap="none" spc="0" normalizeH="0" baseline="0" noProof="0">
                <a:ln w="0"/>
                <a:solidFill>
                  <a:schemeClr val="accent1"/>
                </a:solidFill>
                <a:effectLst/>
                <a:uLnTx/>
                <a:uFillTx/>
                <a:latin typeface="Segoe UI" panose="020B0502040204020203" pitchFamily="34" charset="0"/>
                <a:ea typeface="+mn-ea"/>
                <a:cs typeface="Segoe UI" panose="020B0502040204020203" pitchFamily="34" charset="0"/>
              </a:rPr>
              <a:t>Accelerate developer productivity</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normAutofit fontScale="90000"/>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chemeClr val="accent1"/>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Microservices architecture with the option to integrate with Dapr</a:t>
              </a: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878797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gradFill>
                  <a:gsLst>
                    <a:gs pos="0">
                      <a:srgbClr val="50E6FF"/>
                    </a:gs>
                    <a:gs pos="100000">
                      <a:srgbClr val="8661C5"/>
                    </a:gs>
                  </a:gsLst>
                  <a:lin ang="2700000" scaled="1"/>
                </a:gradFill>
                <a:latin typeface="Segoe UI Semibold"/>
              </a:rPr>
              <a:t>Difference between ACA and other Azure Container Solutions</a:t>
            </a:r>
          </a:p>
        </p:txBody>
      </p:sp>
    </p:spTree>
    <p:extLst>
      <p:ext uri="{BB962C8B-B14F-4D97-AF65-F5344CB8AC3E}">
        <p14:creationId xmlns:p14="http://schemas.microsoft.com/office/powerpoint/2010/main" val="1062305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9793DFB2-2429-A037-3323-D74FC4653266}"/>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b="1">
                <a:gradFill>
                  <a:gsLst>
                    <a:gs pos="0">
                      <a:srgbClr val="50E6FF"/>
                    </a:gs>
                    <a:gs pos="100000">
                      <a:srgbClr val="8661C5"/>
                    </a:gs>
                  </a:gsLst>
                  <a:lin ang="2700000" scaled="1"/>
                </a:gradFill>
                <a:latin typeface="Segoe UI Semibold"/>
                <a:ea typeface="+mj-ea"/>
                <a:cs typeface="+mj-cs"/>
              </a:rPr>
              <a:t>Azure Kubernetes Service and Azure Container Apps</a:t>
            </a:r>
          </a:p>
        </p:txBody>
      </p:sp>
      <p:sp>
        <p:nvSpPr>
          <p:cNvPr id="4" name="Rectangle 3">
            <a:extLst>
              <a:ext uri="{FF2B5EF4-FFF2-40B4-BE49-F238E27FC236}">
                <a16:creationId xmlns:a16="http://schemas.microsoft.com/office/drawing/2014/main" id="{9BDB5413-B9D2-7525-8317-F4616106045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5" name="Group 4">
            <a:extLst>
              <a:ext uri="{FF2B5EF4-FFF2-40B4-BE49-F238E27FC236}">
                <a16:creationId xmlns:a16="http://schemas.microsoft.com/office/drawing/2014/main" id="{8BA321CD-FADF-08E6-DA93-0516AD81D784}"/>
              </a:ext>
            </a:extLst>
          </p:cNvPr>
          <p:cNvGrpSpPr/>
          <p:nvPr/>
        </p:nvGrpSpPr>
        <p:grpSpPr>
          <a:xfrm>
            <a:off x="551199" y="5159468"/>
            <a:ext cx="11465654" cy="923330"/>
            <a:chOff x="551199" y="5159468"/>
            <a:chExt cx="11465654" cy="923330"/>
          </a:xfrm>
        </p:grpSpPr>
        <p:sp>
          <p:nvSpPr>
            <p:cNvPr id="7" name="TextBox 6">
              <a:extLst>
                <a:ext uri="{FF2B5EF4-FFF2-40B4-BE49-F238E27FC236}">
                  <a16:creationId xmlns:a16="http://schemas.microsoft.com/office/drawing/2014/main" id="{315309CE-3C7A-8215-881D-03F582D89AB6}"/>
                </a:ext>
                <a:ext uri="{C183D7F6-B498-43B3-948B-1728B52AA6E4}">
                  <adec:decorative xmlns:adec="http://schemas.microsoft.com/office/drawing/2017/decorative" val="0"/>
                </a:ext>
              </a:extLst>
            </p:cNvPr>
            <p:cNvSpPr txBox="1"/>
            <p:nvPr/>
          </p:nvSpPr>
          <p:spPr>
            <a:xfrm>
              <a:off x="8816453"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Azure Container Apps is composed entirely of open source components available to build your own Azure Kubernetes Service solution.</a:t>
              </a:r>
            </a:p>
          </p:txBody>
        </p:sp>
        <p:sp>
          <p:nvSpPr>
            <p:cNvPr id="8" name="TextBox 7">
              <a:extLst>
                <a:ext uri="{FF2B5EF4-FFF2-40B4-BE49-F238E27FC236}">
                  <a16:creationId xmlns:a16="http://schemas.microsoft.com/office/drawing/2014/main" id="{8182DAFB-A024-5E56-9BB9-198671647FDF}"/>
                </a:ext>
                <a:ext uri="{C183D7F6-B498-43B3-948B-1728B52AA6E4}">
                  <adec:decorative xmlns:adec="http://schemas.microsoft.com/office/drawing/2017/decorative" val="0"/>
                </a:ext>
              </a:extLst>
            </p:cNvPr>
            <p:cNvSpPr txBox="1"/>
            <p:nvPr/>
          </p:nvSpPr>
          <p:spPr>
            <a:xfrm>
              <a:off x="551199" y="5159468"/>
              <a:ext cx="3200400" cy="923330"/>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Develop cloud native apps with open standards and APIs (e.g. Dapr) and port across Azure Container Apps and Azure Kubernetes Service.</a:t>
              </a:r>
            </a:p>
          </p:txBody>
        </p:sp>
        <p:sp>
          <p:nvSpPr>
            <p:cNvPr id="9" name="TextBox 8">
              <a:extLst>
                <a:ext uri="{FF2B5EF4-FFF2-40B4-BE49-F238E27FC236}">
                  <a16:creationId xmlns:a16="http://schemas.microsoft.com/office/drawing/2014/main" id="{08FCAB4D-732B-CD0C-9B73-EF10AC078EC2}"/>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chemeClr val="accent1"/>
                  </a:solidFill>
                  <a:effectLst/>
                  <a:uLnTx/>
                  <a:uFillTx/>
                  <a:latin typeface="Segoe UI"/>
                  <a:ea typeface="+mn-ea"/>
                  <a:cs typeface="Segoe UI Semibold" panose="020B0702040204020203" pitchFamily="34" charset="0"/>
                </a:rPr>
                <a:t>Leverage Azure Container Apps guidance and tooling to port cloud native apps to Azure Kubernetes Service</a:t>
              </a:r>
            </a:p>
          </p:txBody>
        </p:sp>
      </p:grpSp>
      <p:sp>
        <p:nvSpPr>
          <p:cNvPr id="2" name="Content Placeholder 3">
            <a:extLst>
              <a:ext uri="{FF2B5EF4-FFF2-40B4-BE49-F238E27FC236}">
                <a16:creationId xmlns:a16="http://schemas.microsoft.com/office/drawing/2014/main" id="{00CE66F2-63D4-3250-B7FE-B986D4E058D7}"/>
              </a:ext>
            </a:extLst>
          </p:cNvPr>
          <p:cNvSpPr txBox="1">
            <a:spLocks/>
          </p:cNvSpPr>
          <p:nvPr/>
        </p:nvSpPr>
        <p:spPr>
          <a:xfrm>
            <a:off x="606522" y="1910764"/>
            <a:ext cx="11155942"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500" b="0" i="1"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endParaRPr kumimoji="0" lang="en-US" sz="2500" b="0" i="1" u="none" strike="noStrike" kern="1200" cap="none" spc="0" normalizeH="0" baseline="0" noProof="0">
              <a:ln>
                <a:noFill/>
              </a:ln>
              <a:solidFill>
                <a:schemeClr val="accent1"/>
              </a:solidFill>
              <a:effectLst/>
              <a:uLnTx/>
              <a:uFillTx/>
              <a:latin typeface="Segoe UI"/>
              <a:ea typeface="+mn-ea"/>
              <a:cs typeface="Segoe UI"/>
            </a:endParaRPr>
          </a:p>
        </p:txBody>
      </p:sp>
      <p:sp>
        <p:nvSpPr>
          <p:cNvPr id="12" name="Oval 11">
            <a:extLst>
              <a:ext uri="{FF2B5EF4-FFF2-40B4-BE49-F238E27FC236}">
                <a16:creationId xmlns:a16="http://schemas.microsoft.com/office/drawing/2014/main" id="{E581C3F4-45FA-375B-E203-751332CAA08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344C2BE-1A39-DECD-6748-6A9EDDB9E7B8}"/>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FC20C05-C9D9-2EBF-1A67-63824B81FF30}"/>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94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4715" y="1978024"/>
            <a:ext cx="2468530" cy="246853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71"/>
              <a:ext cx="2012210" cy="1990024"/>
              <a:chOff x="8909291" y="2017554"/>
              <a:chExt cx="2012210" cy="1990024"/>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181"/>
                <a:ext cx="1990863" cy="1723397"/>
                <a:chOff x="8954154" y="2284181"/>
                <a:chExt cx="1990863" cy="1723397"/>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01"/>
                  <a:ext cx="601487" cy="703191"/>
                  <a:chOff x="5225756" y="3078277"/>
                  <a:chExt cx="601487" cy="703191"/>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59"/>
                  <a:ext cx="601487" cy="826319"/>
                  <a:chOff x="5175257" y="3960639"/>
                  <a:chExt cx="601487" cy="826319"/>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39"/>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387"/>
                  <a:ext cx="601487" cy="703191"/>
                  <a:chOff x="6300176" y="4082577"/>
                  <a:chExt cx="601487" cy="703191"/>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181"/>
                  <a:ext cx="530352" cy="823111"/>
                  <a:chOff x="9663646" y="2378307"/>
                  <a:chExt cx="530352" cy="823111"/>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07"/>
                    <a:ext cx="364639"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a:t>
                    </a:r>
                    <a:r>
                      <a:rPr lang="en-US" sz="800" spc="0" err="1">
                        <a:solidFill>
                          <a:srgbClr val="000000"/>
                        </a:solidFill>
                        <a:latin typeface="Segoe UI Semibold" panose="020B0702040204020203" pitchFamily="34" charset="0"/>
                        <a:cs typeface="Segoe UI Semibold" panose="020B0702040204020203" pitchFamily="34" charset="0"/>
                      </a:rPr>
                      <a:t>tcd</a:t>
                    </a:r>
                    <a:r>
                      <a:rPr lang="en-US" sz="8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59"/>
                  <a:ext cx="601487" cy="826319"/>
                  <a:chOff x="10426657" y="3383140"/>
                  <a:chExt cx="601487" cy="826319"/>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40"/>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54"/>
                <a:ext cx="201221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9044" y="217957"/>
            <a:ext cx="1101695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200">
                <a:gradFill>
                  <a:gsLst>
                    <a:gs pos="0">
                      <a:srgbClr val="50E6FF"/>
                    </a:gs>
                    <a:gs pos="100000">
                      <a:srgbClr val="8661C5"/>
                    </a:gs>
                  </a:gsLst>
                  <a:lin ang="2700000" scaled="1"/>
                </a:gradFill>
                <a:latin typeface="Segoe UI Semibold"/>
                <a:ea typeface="+mj-ea"/>
                <a:cs typeface="+mj-cs"/>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9046" y="1430771"/>
            <a:ext cx="3326317" cy="30454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Easy, secure cluster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API server monitoring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288" y="1311724"/>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879827" y="4783527"/>
            <a:ext cx="6353414" cy="1287373"/>
            <a:chOff x="4879655" y="4783717"/>
            <a:chExt cx="6354315" cy="1287555"/>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879655" y="4783717"/>
              <a:ext cx="1978450" cy="271886"/>
            </a:xfrm>
            <a:prstGeom prst="rect">
              <a:avLst/>
            </a:prstGeom>
            <a:noFill/>
            <a:ln w="12700" cap="rnd">
              <a:solidFill>
                <a:srgbClr val="0070C0"/>
              </a:solidFill>
              <a:prstDash val="solid"/>
              <a:round/>
            </a:ln>
          </p:spPr>
          <p:txBody>
            <a:bodyPr wrap="square">
              <a:noAutofit/>
            </a:bodyPr>
            <a:lstStyle>
              <a:defPPr>
                <a:defRPr lang="en-US"/>
              </a:defPPr>
              <a:lvl1pPr defTabSz="914192">
                <a:defRPr sz="1765">
                  <a:solidFill>
                    <a:srgbClr val="FFFFFF"/>
                  </a:solidFill>
                  <a:latin typeface="Segoe UI"/>
                </a:defRPr>
              </a:lvl1pPr>
            </a:lstStyle>
            <a:p>
              <a:r>
                <a:rPr lang="en-US"/>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56" y="2289011"/>
            <a:ext cx="822843" cy="1338744"/>
            <a:chOff x="5859422" y="2288848"/>
            <a:chExt cx="822960" cy="1338934"/>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848"/>
              <a:ext cx="717581" cy="461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0F0F0F">
                <a:alpha val="1000"/>
              </a:srgbClr>
            </a:solidFill>
            <a:ln w="12700">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189" y="2596788"/>
            <a:ext cx="822843" cy="1030968"/>
            <a:chOff x="4934024" y="2596669"/>
            <a:chExt cx="822960" cy="1031113"/>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69"/>
              <a:ext cx="717581"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0F0F0F">
                <a:alpha val="1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F0F0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299" y="3216332"/>
            <a:ext cx="62900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151" y="3216332"/>
            <a:ext cx="63056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415" y="5228237"/>
            <a:ext cx="968018" cy="719896"/>
            <a:chOff x="4931506" y="5768391"/>
            <a:chExt cx="968156" cy="71999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61" y="5228237"/>
            <a:ext cx="968018" cy="719896"/>
            <a:chOff x="4931506" y="5768391"/>
            <a:chExt cx="968156" cy="71999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chemeClr val="bg1"/>
                  </a:solidFill>
                  <a:latin typeface="Segoe UI"/>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707" y="5228237"/>
            <a:ext cx="968018" cy="719896"/>
            <a:chOff x="4931506" y="5768391"/>
            <a:chExt cx="968156" cy="71999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353" y="5228237"/>
            <a:ext cx="968018" cy="719896"/>
            <a:chOff x="4931506" y="5768391"/>
            <a:chExt cx="968156" cy="71999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2997" y="5228237"/>
            <a:ext cx="968018" cy="719896"/>
            <a:chOff x="4931506" y="5768391"/>
            <a:chExt cx="968156" cy="71999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15015" cy="15371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8979" y="4450597"/>
            <a:ext cx="0" cy="63084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2683" y="4612111"/>
            <a:ext cx="118855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308" y="2442897"/>
            <a:ext cx="822843" cy="1184856"/>
            <a:chOff x="7311480" y="2442757"/>
            <a:chExt cx="822960" cy="1185025"/>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757"/>
              <a:ext cx="805499"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367"/>
                <a:endParaRPr lang="en-IN">
                  <a:solidFill>
                    <a:srgbClr val="505050"/>
                  </a:solidFill>
                  <a:latin typeface="Segoe UI"/>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4715" y="1781240"/>
            <a:ext cx="2468530" cy="2669359"/>
            <a:chOff x="8765093" y="1781004"/>
            <a:chExt cx="2468880" cy="2669738"/>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chemeClr val="bg1"/>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04"/>
              <a:ext cx="198977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IN">
                    <a:solidFill>
                      <a:srgbClr val="505050"/>
                    </a:solidFill>
                    <a:latin typeface="Segoe UI"/>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grpSp>
    </p:spTree>
    <p:extLst>
      <p:ext uri="{BB962C8B-B14F-4D97-AF65-F5344CB8AC3E}">
        <p14:creationId xmlns:p14="http://schemas.microsoft.com/office/powerpoint/2010/main" val="356380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92D331-0D9A-A8B6-3899-AAA36C654312}"/>
              </a:ext>
            </a:extLst>
          </p:cNvPr>
          <p:cNvGraphicFramePr>
            <a:graphicFrameLocks noGrp="1"/>
          </p:cNvGraphicFramePr>
          <p:nvPr>
            <p:extLst>
              <p:ext uri="{D42A27DB-BD31-4B8C-83A1-F6EECF244321}">
                <p14:modId xmlns:p14="http://schemas.microsoft.com/office/powerpoint/2010/main" val="2088548717"/>
              </p:ext>
            </p:extLst>
          </p:nvPr>
        </p:nvGraphicFramePr>
        <p:xfrm>
          <a:off x="32719" y="17453"/>
          <a:ext cx="12126563" cy="6996124"/>
        </p:xfrm>
        <a:graphic>
          <a:graphicData uri="http://schemas.openxmlformats.org/drawingml/2006/table">
            <a:tbl>
              <a:tblPr firstRow="1" bandRow="1">
                <a:tableStyleId>{5C22544A-7EE6-4342-B048-85BDC9FD1C3A}</a:tableStyleId>
              </a:tblPr>
              <a:tblGrid>
                <a:gridCol w="3402590">
                  <a:extLst>
                    <a:ext uri="{9D8B030D-6E8A-4147-A177-3AD203B41FA5}">
                      <a16:colId xmlns:a16="http://schemas.microsoft.com/office/drawing/2014/main" val="2820981855"/>
                    </a:ext>
                  </a:extLst>
                </a:gridCol>
                <a:gridCol w="6066977">
                  <a:extLst>
                    <a:ext uri="{9D8B030D-6E8A-4147-A177-3AD203B41FA5}">
                      <a16:colId xmlns:a16="http://schemas.microsoft.com/office/drawing/2014/main" val="4135392013"/>
                    </a:ext>
                  </a:extLst>
                </a:gridCol>
                <a:gridCol w="2656996">
                  <a:extLst>
                    <a:ext uri="{9D8B030D-6E8A-4147-A177-3AD203B41FA5}">
                      <a16:colId xmlns:a16="http://schemas.microsoft.com/office/drawing/2014/main" val="940209736"/>
                    </a:ext>
                  </a:extLst>
                </a:gridCol>
              </a:tblGrid>
              <a:tr h="413782">
                <a:tc>
                  <a:txBody>
                    <a:bodyPr/>
                    <a:lstStyle/>
                    <a:p>
                      <a:pPr algn="ctr"/>
                      <a:r>
                        <a:rPr lang="en-US">
                          <a:solidFill>
                            <a:schemeClr val="bg1"/>
                          </a:solidFill>
                          <a:latin typeface="Segoe UI Semibold"/>
                          <a:cs typeface="Segoe UI Semibold"/>
                        </a:rPr>
                        <a:t>Day 1</a:t>
                      </a:r>
                    </a:p>
                  </a:txBody>
                  <a:tcPr>
                    <a:solidFill>
                      <a:srgbClr val="002050"/>
                    </a:solidFill>
                  </a:tcPr>
                </a:tc>
                <a:tc>
                  <a:txBody>
                    <a:bodyPr/>
                    <a:lstStyle/>
                    <a:p>
                      <a:pPr algn="ctr"/>
                      <a:r>
                        <a:rPr lang="en-US">
                          <a:solidFill>
                            <a:schemeClr val="bg1"/>
                          </a:solidFill>
                          <a:latin typeface="Segoe UI Semibold"/>
                          <a:cs typeface="Segoe UI Semibold"/>
                        </a:rPr>
                        <a:t>Day 2</a:t>
                      </a:r>
                    </a:p>
                  </a:txBody>
                  <a:tcPr>
                    <a:solidFill>
                      <a:srgbClr val="0A5BBA"/>
                    </a:solidFill>
                  </a:tcPr>
                </a:tc>
                <a:tc>
                  <a:txBody>
                    <a:bodyPr/>
                    <a:lstStyle/>
                    <a:p>
                      <a:pPr algn="ctr"/>
                      <a:r>
                        <a:rPr lang="en-US">
                          <a:solidFill>
                            <a:schemeClr val="bg1"/>
                          </a:solidFill>
                          <a:latin typeface="Segoe UI Semibold"/>
                          <a:cs typeface="Segoe UI Semibold"/>
                        </a:rPr>
                        <a:t>Day 3</a:t>
                      </a:r>
                    </a:p>
                  </a:txBody>
                  <a:tcPr>
                    <a:solidFill>
                      <a:srgbClr val="129038"/>
                    </a:solidFill>
                  </a:tcPr>
                </a:tc>
                <a:extLst>
                  <a:ext uri="{0D108BD9-81ED-4DB2-BD59-A6C34878D82A}">
                    <a16:rowId xmlns:a16="http://schemas.microsoft.com/office/drawing/2014/main" val="74455239"/>
                  </a:ext>
                </a:extLst>
              </a:tr>
              <a:tr h="6997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schemeClr val="bg1"/>
                          </a:solidFill>
                          <a:latin typeface="Segoe UI"/>
                          <a:cs typeface="Segoe UI"/>
                        </a:rPr>
                        <a:t>Module 0: Course Introduction</a:t>
                      </a:r>
                    </a:p>
                  </a:txBody>
                  <a:tcPr anchor="ctr">
                    <a:solidFill>
                      <a:srgbClr val="002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1: Review</a:t>
                      </a: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cs typeface="Segoe UI"/>
                        </a:rPr>
                        <a:t>Day 2: Review</a:t>
                      </a:r>
                    </a:p>
                  </a:txBody>
                  <a:tcPr>
                    <a:solidFill>
                      <a:srgbClr val="129038"/>
                    </a:solidFill>
                  </a:tcPr>
                </a:tc>
                <a:extLst>
                  <a:ext uri="{0D108BD9-81ED-4DB2-BD59-A6C34878D82A}">
                    <a16:rowId xmlns:a16="http://schemas.microsoft.com/office/drawing/2014/main" val="726257835"/>
                  </a:ext>
                </a:extLst>
              </a:tr>
              <a:tr h="1718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1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Overview of Microservices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bg1"/>
                          </a:solidFill>
                          <a:effectLst/>
                          <a:latin typeface="Calibri"/>
                          <a:cs typeface="+mn-cs"/>
                        </a:rPr>
                        <a:t>Starting with Container </a:t>
                      </a:r>
                      <a:r>
                        <a:rPr lang="en-US" sz="1600" kern="0">
                          <a:solidFill>
                            <a:prstClr val="white"/>
                          </a:solidFill>
                          <a:latin typeface="Segoe UI"/>
                          <a:cs typeface="Segoe UI"/>
                        </a:rPr>
                        <a:t>APPS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Differences between ACA and other Azure container solutions</a:t>
                      </a:r>
                    </a:p>
                  </a:txBody>
                  <a:tcPr>
                    <a:solidFill>
                      <a:srgbClr val="002050"/>
                    </a:solidFill>
                  </a:tcPr>
                </a:tc>
                <a:tc>
                  <a:txBody>
                    <a:bodyPr/>
                    <a:lstStyle/>
                    <a:p>
                      <a:pPr lvl="0" algn="l" defTabSz="914102" fontAlgn="base">
                        <a:spcBef>
                          <a:spcPct val="0"/>
                        </a:spcBef>
                        <a:spcAft>
                          <a:spcPct val="0"/>
                        </a:spcAft>
                        <a:defRPr/>
                      </a:pPr>
                      <a:r>
                        <a:rPr lang="en-US" sz="1600" kern="0">
                          <a:solidFill>
                            <a:prstClr val="white"/>
                          </a:solidFill>
                          <a:latin typeface="Segoe UI"/>
                          <a:cs typeface="Segoe UI"/>
                        </a:rPr>
                        <a:t>Module 4:</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ACA Network architecture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Storage configuration for ACA</a:t>
                      </a:r>
                    </a:p>
                    <a:p>
                      <a:pPr marL="742950" lvl="1" indent="-285750" algn="l" fontAlgn="base">
                        <a:spcBef>
                          <a:spcPct val="0"/>
                        </a:spcBef>
                        <a:spcAft>
                          <a:spcPct val="0"/>
                        </a:spcAft>
                        <a:buFont typeface="Arial" panose="020B0604020202020204" pitchFamily="34" charset="0"/>
                        <a:buChar char="•"/>
                      </a:pPr>
                      <a:r>
                        <a:rPr lang="en-US" sz="1600" kern="0">
                          <a:solidFill>
                            <a:prstClr val="white"/>
                          </a:solidFill>
                          <a:latin typeface="Segoe UI"/>
                          <a:cs typeface="Segoe UI"/>
                        </a:rPr>
                        <a:t>Lab 3</a:t>
                      </a:r>
                    </a:p>
                    <a:p>
                      <a:pPr marL="0" marR="0" lvl="0" indent="0" algn="l" defTabSz="914102" rtl="0" eaLnBrk="1" fontAlgn="base" latinLnBrk="0" hangingPunct="1">
                        <a:lnSpc>
                          <a:spcPct val="100000"/>
                        </a:lnSpc>
                        <a:spcBef>
                          <a:spcPct val="0"/>
                        </a:spcBef>
                        <a:spcAft>
                          <a:spcPct val="0"/>
                        </a:spcAft>
                        <a:buClrTx/>
                        <a:buSzTx/>
                        <a:buFontTx/>
                        <a:buNone/>
                        <a:tabLst/>
                        <a:defRPr/>
                      </a:pPr>
                      <a:endParaRPr lang="en-US" sz="1600" kern="0">
                        <a:solidFill>
                          <a:prstClr val="white"/>
                        </a:solidFill>
                        <a:latin typeface="Segoe UI"/>
                        <a:cs typeface="Segoe UI"/>
                      </a:endParaRPr>
                    </a:p>
                  </a:txBody>
                  <a:tcPr>
                    <a:solidFill>
                      <a:srgbClr val="0A5BB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7:</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Kubernetes Event-driven Autoscaling (KEDA)</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a:solidFill>
                            <a:prstClr val="white"/>
                          </a:solidFill>
                          <a:latin typeface="Segoe UI"/>
                          <a:cs typeface="Segoe UI"/>
                        </a:rPr>
                        <a:t>Lab 5</a:t>
                      </a:r>
                    </a:p>
                    <a:p>
                      <a:pPr marL="0" marR="0" lvl="0" indent="0" algn="l" rtl="0" eaLnBrk="1" fontAlgn="auto" latinLnBrk="0" hangingPunct="1">
                        <a:lnSpc>
                          <a:spcPct val="100000"/>
                        </a:lnSpc>
                        <a:spcBef>
                          <a:spcPts val="0"/>
                        </a:spcBef>
                        <a:spcAft>
                          <a:spcPts val="0"/>
                        </a:spcAft>
                        <a:buClrTx/>
                        <a:buSzTx/>
                        <a:buFontTx/>
                        <a:buNone/>
                      </a:pPr>
                      <a:endParaRPr lang="en-US" sz="160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76790911"/>
                  </a:ext>
                </a:extLst>
              </a:tr>
              <a:tr h="2417056">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2: </a:t>
                      </a:r>
                      <a:endParaRPr lang="en-US" sz="1600" kern="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Calibri"/>
                          <a:ea typeface="Calibri"/>
                        </a:rPr>
                        <a:t>Building Azure container apps environment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Multiple Containers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Container Registries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Understanding Revisions in ACA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solidFill>
                          <a:schemeClr val="bg1"/>
                        </a:solidFill>
                        <a:effectLst/>
                        <a:latin typeface="Calibri"/>
                        <a:ea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schemeClr val="bg1"/>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lvl="0" indent="-285750" algn="l" fontAlgn="base">
                        <a:spcBef>
                          <a:spcPct val="0"/>
                        </a:spcBef>
                        <a:spcAft>
                          <a:spcPct val="0"/>
                        </a:spcAft>
                        <a:buFont typeface="Arial" panose="020B0604020202020204" pitchFamily="34" charset="0"/>
                        <a:buChar char="•"/>
                      </a:pPr>
                      <a:endParaRPr lang="en-US" sz="1600" kern="0" dirty="0">
                        <a:solidFill>
                          <a:prstClr val="white"/>
                        </a:solidFill>
                        <a:latin typeface="Segoe UI"/>
                        <a:cs typeface="Segoe UI"/>
                      </a:endParaRPr>
                    </a:p>
                    <a:p>
                      <a:pPr marL="0" marR="0" lvl="0" indent="0" algn="l" defTabSz="914102" rtl="0" eaLnBrk="1" fontAlgn="base" latinLnBrk="0" hangingPunct="1">
                        <a:lnSpc>
                          <a:spcPct val="100000"/>
                        </a:lnSpc>
                        <a:spcBef>
                          <a:spcPct val="0"/>
                        </a:spcBef>
                        <a:spcAft>
                          <a:spcPct val="0"/>
                        </a:spcAft>
                        <a:buClrTx/>
                        <a:buSzTx/>
                        <a:buFontTx/>
                        <a:buNone/>
                        <a:tabLst/>
                        <a:defRPr/>
                      </a:pPr>
                      <a:r>
                        <a:rPr lang="en-US" sz="1600" kern="0" dirty="0">
                          <a:solidFill>
                            <a:prstClr val="white"/>
                          </a:solidFill>
                          <a:latin typeface="Segoe UI"/>
                          <a:cs typeface="Segoe UI"/>
                        </a:rPr>
                        <a:t>Module 5:</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dirty="0">
                          <a:solidFill>
                            <a:prstClr val="white"/>
                          </a:solidFill>
                          <a:latin typeface="Segoe UI"/>
                          <a:ea typeface="+mn-ea"/>
                          <a:cs typeface="Segoe UI"/>
                        </a:rPr>
                        <a:t>Observability in Azure Container Apps</a:t>
                      </a:r>
                    </a:p>
                    <a:p>
                      <a:pPr marL="742950" marR="0" lvl="1"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kern="0" dirty="0">
                          <a:solidFill>
                            <a:prstClr val="white"/>
                          </a:solidFill>
                          <a:latin typeface="Segoe UI"/>
                          <a:cs typeface="Segoe UI"/>
                        </a:rPr>
                        <a:t>Lab 4</a:t>
                      </a: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US" sz="1600" kern="0">
                        <a:solidFill>
                          <a:prstClr val="white"/>
                        </a:solidFill>
                        <a:latin typeface="Segoe UI"/>
                        <a:cs typeface="Segoe UI"/>
                      </a:endParaRPr>
                    </a:p>
                    <a:p>
                      <a:pPr marL="0" marR="0" lvl="0" indent="0" algn="l" rtl="0" eaLnBrk="1" fontAlgn="auto" latinLnBrk="0" hangingPunct="1">
                        <a:lnSpc>
                          <a:spcPct val="100000"/>
                        </a:lnSpc>
                        <a:spcBef>
                          <a:spcPts val="0"/>
                        </a:spcBef>
                        <a:spcAft>
                          <a:spcPts val="0"/>
                        </a:spcAft>
                        <a:buClrTx/>
                        <a:buSzTx/>
                        <a:buFontTx/>
                        <a:buNone/>
                      </a:pPr>
                      <a:r>
                        <a:rPr lang="en-US" sz="1600" kern="0">
                          <a:solidFill>
                            <a:prstClr val="white"/>
                          </a:solidFill>
                          <a:latin typeface="Segoe UI"/>
                          <a:cs typeface="Segoe UI"/>
                        </a:rPr>
                        <a:t>Module 8: </a:t>
                      </a:r>
                      <a:endParaRPr lang="en-US" sz="1600" kern="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DevOps integration with ACA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Lab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4164324514"/>
                  </a:ext>
                </a:extLst>
              </a:tr>
              <a:tr h="1485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Segoe UI"/>
                          <a:cs typeface="Segoe UI"/>
                        </a:rPr>
                        <a:t>Module 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solidFill>
                            <a:prstClr val="white"/>
                          </a:solidFill>
                          <a:latin typeface="Segoe UI"/>
                          <a:cs typeface="Segoe UI"/>
                        </a:rPr>
                        <a:t>Understanding </a:t>
                      </a:r>
                      <a:r>
                        <a:rPr lang="en-US" sz="1600" kern="0" err="1">
                          <a:solidFill>
                            <a:prstClr val="white"/>
                          </a:solidFill>
                          <a:latin typeface="Segoe UI"/>
                          <a:cs typeface="Segoe UI"/>
                        </a:rPr>
                        <a:t>Dapr</a:t>
                      </a:r>
                      <a:r>
                        <a:rPr lang="en-US" sz="1600" kern="0">
                          <a:solidFill>
                            <a:prstClr val="white"/>
                          </a:solidFill>
                          <a:latin typeface="Segoe UI"/>
                          <a:cs typeface="Segoe UI"/>
                        </a:rPr>
                        <a:t> integration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bg1"/>
                          </a:solidFill>
                          <a:effectLst/>
                          <a:latin typeface="+mn-lt"/>
                          <a:ea typeface="Calibri"/>
                        </a:rPr>
                        <a:t>Lab 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a:solidFill>
                          <a:prstClr val="white"/>
                        </a:solidFill>
                        <a:latin typeface="Segoe UI" panose="020B0502040204020203" pitchFamily="34" charset="0"/>
                        <a:cs typeface="Segoe UI" panose="020B0502040204020203" pitchFamily="34" charset="0"/>
                      </a:endParaRPr>
                    </a:p>
                  </a:txBody>
                  <a:tcPr>
                    <a:solidFill>
                      <a:srgbClr val="00205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dirty="0">
                          <a:solidFill>
                            <a:prstClr val="white"/>
                          </a:solidFill>
                          <a:latin typeface="Segoe UI"/>
                          <a:cs typeface="Segoe UI"/>
                        </a:rPr>
                        <a:t>Module 6:</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Segoe UI"/>
                          <a:cs typeface="Segoe UI"/>
                        </a:rPr>
                        <a:t>Authentication with ACA</a:t>
                      </a:r>
                      <a:endParaRPr lang="en-US" sz="1600" kern="0" dirty="0">
                        <a:solidFill>
                          <a:prstClr val="white"/>
                        </a:solidFill>
                        <a:latin typeface="Segoe UI" panose="020B0502040204020203" pitchFamily="34" charset="0"/>
                        <a:cs typeface="Segoe UI" panose="020B050204020402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dirty="0">
                          <a:solidFill>
                            <a:prstClr val="white"/>
                          </a:solidFill>
                          <a:latin typeface="Segoe UI"/>
                          <a:cs typeface="Segoe UI"/>
                        </a:rPr>
                        <a:t>Disaster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dirty="0">
                        <a:solidFill>
                          <a:prstClr val="white"/>
                        </a:solidFill>
                        <a:latin typeface="Segoe UI" panose="020B0502040204020203" pitchFamily="34" charset="0"/>
                        <a:cs typeface="Segoe UI" panose="020B0502040204020203" pitchFamily="34" charset="0"/>
                      </a:endParaRPr>
                    </a:p>
                  </a:txBody>
                  <a:tcPr>
                    <a:solidFill>
                      <a:srgbClr val="0A5BBA"/>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0" dirty="0">
                          <a:solidFill>
                            <a:prstClr val="white"/>
                          </a:solidFill>
                          <a:latin typeface="Segoe UI"/>
                          <a:cs typeface="Segoe UI"/>
                        </a:rPr>
                        <a:t>Module 9:  </a:t>
                      </a:r>
                      <a:endParaRPr lang="en-US" sz="1600" kern="0" dirty="0">
                        <a:solidFill>
                          <a:prstClr val="white"/>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bg1"/>
                          </a:solidFill>
                          <a:effectLst/>
                          <a:latin typeface="+mn-lt"/>
                          <a:cs typeface="+mn-cs"/>
                        </a:rPr>
                        <a:t>Landing zone accelerator for ACA</a:t>
                      </a:r>
                      <a:endParaRPr lang="en-US" sz="1600" dirty="0"/>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dirty="0">
                          <a:solidFill>
                            <a:prstClr val="white"/>
                          </a:solidFill>
                          <a:latin typeface="Segoe UI"/>
                          <a:cs typeface="Segoe UI"/>
                        </a:rPr>
                        <a:t>New features in ACA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0" dirty="0">
                          <a:solidFill>
                            <a:prstClr val="white"/>
                          </a:solidFill>
                          <a:latin typeface="Segoe UI"/>
                          <a:cs typeface="Segoe UI"/>
                        </a:rPr>
                        <a:t>Lab 7</a:t>
                      </a:r>
                    </a:p>
                    <a:p>
                      <a:endParaRPr lang="en-US" sz="1600" dirty="0">
                        <a:solidFill>
                          <a:schemeClr val="bg1"/>
                        </a:solidFill>
                        <a:latin typeface="Segoe UI" panose="020B0502040204020203" pitchFamily="34" charset="0"/>
                        <a:cs typeface="Segoe UI" panose="020B0502040204020203" pitchFamily="34" charset="0"/>
                      </a:endParaRPr>
                    </a:p>
                  </a:txBody>
                  <a:tcPr>
                    <a:solidFill>
                      <a:srgbClr val="129038"/>
                    </a:solidFill>
                  </a:tcPr>
                </a:tc>
                <a:extLst>
                  <a:ext uri="{0D108BD9-81ED-4DB2-BD59-A6C34878D82A}">
                    <a16:rowId xmlns:a16="http://schemas.microsoft.com/office/drawing/2014/main" val="3955520475"/>
                  </a:ext>
                </a:extLst>
              </a:tr>
            </a:tbl>
          </a:graphicData>
        </a:graphic>
      </p:graphicFrame>
    </p:spTree>
    <p:extLst>
      <p:ext uri="{BB962C8B-B14F-4D97-AF65-F5344CB8AC3E}">
        <p14:creationId xmlns:p14="http://schemas.microsoft.com/office/powerpoint/2010/main" val="3336442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157708" cy="692294"/>
          </a:xfrm>
        </p:spPr>
        <p:txBody>
          <a:bodyPr>
            <a:normAutofit/>
          </a:bodyPr>
          <a:lstStyle/>
          <a:p>
            <a:pPr defTabSz="914367">
              <a:lnSpc>
                <a:spcPct val="100000"/>
              </a:lnSpc>
              <a:defRPr/>
            </a:pPr>
            <a:r>
              <a:rPr lang="en-US" sz="3200" b="1" spc="-50">
                <a:ln w="3175">
                  <a:noFill/>
                </a:ln>
                <a:gradFill>
                  <a:gsLst>
                    <a:gs pos="0">
                      <a:srgbClr val="50E6FF"/>
                    </a:gs>
                    <a:gs pos="100000">
                      <a:srgbClr val="8661C5"/>
                    </a:gs>
                  </a:gsLst>
                  <a:lin ang="2700000" scaled="1"/>
                </a:gradFill>
                <a:latin typeface="Segoe UI Semibold"/>
              </a:rPr>
              <a:t>How does ACA compare to AKS?</a:t>
            </a: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indent="-171450">
              <a:buFont typeface="Arial" panose="020B0604020202020204" pitchFamily="34" charset="0"/>
              <a:buChar char="•"/>
              <a:defRPr/>
            </a:pPr>
            <a:r>
              <a:rPr kumimoji="0" lang="en-US" sz="1200" b="0" i="0" u="none" strike="noStrike" kern="1200" cap="none" spc="0" normalizeH="0" baseline="0" noProof="0" err="1">
                <a:ln>
                  <a:noFill/>
                </a:ln>
                <a:solidFill>
                  <a:srgbClr val="0070C0"/>
                </a:solidFill>
                <a:effectLst/>
                <a:uLnTx/>
                <a:uFillTx/>
                <a:latin typeface="Segoe UI"/>
                <a:ea typeface="+mn-ea"/>
                <a:cs typeface="+mn-cs"/>
              </a:rPr>
              <a:t>Upstrea</a:t>
            </a:r>
            <a:r>
              <a:rPr lang="en-US" sz="1200">
                <a:solidFill>
                  <a:srgbClr val="0070C0"/>
                </a:solidFill>
                <a:latin typeface="Segoe UI"/>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Provides a set of cluster extensions and add-ons for operators to enable OSS components in-cluster including Dapr, KEDA, Open Service Mesh, </a:t>
            </a:r>
            <a:r>
              <a:rPr kumimoji="0" lang="en-US" sz="1200" b="0" i="0" u="none" strike="noStrike" kern="1200" cap="none" spc="0" normalizeH="0" baseline="0" noProof="0" err="1">
                <a:ln>
                  <a:noFill/>
                </a:ln>
                <a:solidFill>
                  <a:srgbClr val="0070C0"/>
                </a:solidFill>
                <a:effectLst/>
                <a:uLnTx/>
                <a:uFillTx/>
                <a:latin typeface="Segoe UI"/>
                <a:ea typeface="+mn-ea"/>
                <a:cs typeface="+mn-cs"/>
              </a:rPr>
              <a:t>GitOps</a:t>
            </a:r>
            <a:r>
              <a:rPr kumimoji="0" lang="en-US" sz="1200" b="0" i="0" u="none" strike="noStrike" kern="1200" cap="none" spc="0" normalizeH="0" baseline="0" noProof="0">
                <a:ln>
                  <a:noFill/>
                </a:ln>
                <a:solidFill>
                  <a:srgbClr val="0070C0"/>
                </a:solidFill>
                <a:effectLst/>
                <a:uLnTx/>
                <a:uFillTx/>
                <a:latin typeface="Segoe UI"/>
                <a:ea typeface="+mn-ea"/>
                <a:cs typeface="+mn-cs"/>
              </a:rPr>
              <a:t>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KEDA: managed, event-driven </a:t>
            </a:r>
            <a:r>
              <a:rPr kumimoji="0" lang="en-US" sz="1200" b="0" i="0" u="none" strike="noStrike" kern="1200" cap="none" spc="0" normalizeH="0" baseline="0" noProof="0" err="1">
                <a:ln>
                  <a:noFill/>
                </a:ln>
                <a:solidFill>
                  <a:srgbClr val="0070C0"/>
                </a:solidFill>
                <a:effectLst/>
                <a:uLnTx/>
                <a:uFillTx/>
                <a:latin typeface="Segoe UI"/>
                <a:ea typeface="+mn-ea"/>
                <a:cs typeface="+mn-cs"/>
              </a:rPr>
              <a:t>autoscale</a:t>
            </a:r>
            <a:r>
              <a:rPr kumimoji="0" lang="en-US" sz="1200" b="0" i="0" u="none" strike="noStrike" kern="1200" cap="none" spc="0" normalizeH="0" baseline="0" noProof="0">
                <a:ln>
                  <a:noFill/>
                </a:ln>
                <a:solidFill>
                  <a:srgbClr val="0070C0"/>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Operators deploy node-based AKS clusters using Azure Portal, CLI or Infrastructure-as-Code templates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as individual Container Apps using Azure Portal, CLI or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25436399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FDBF-5C41-C079-AA1F-75E40BF2DEB4}"/>
              </a:ext>
            </a:extLst>
          </p:cNvPr>
          <p:cNvSpPr>
            <a:spLocks noGrp="1"/>
          </p:cNvSpPr>
          <p:nvPr>
            <p:ph type="title"/>
          </p:nvPr>
        </p:nvSpPr>
        <p:spPr>
          <a:xfrm>
            <a:off x="0" y="7951"/>
            <a:ext cx="12192000" cy="1017767"/>
          </a:xfrm>
        </p:spPr>
        <p:txBody>
          <a:bodyPr>
            <a:normAutofit/>
          </a:bodyPr>
          <a:lstStyle/>
          <a:p>
            <a:pPr algn="ctr"/>
            <a:r>
              <a:rPr lang="en-US" sz="3200" b="1" spc="-50">
                <a:ln w="3175">
                  <a:noFill/>
                </a:ln>
                <a:gradFill>
                  <a:gsLst>
                    <a:gs pos="0">
                      <a:srgbClr val="50E6FF"/>
                    </a:gs>
                    <a:gs pos="100000">
                      <a:srgbClr val="8661C5"/>
                    </a:gs>
                  </a:gsLst>
                  <a:lin ang="2700000" scaled="1"/>
                </a:gradFill>
                <a:latin typeface="Segoe UI Semibold"/>
              </a:rPr>
              <a:t>ACA Portal deployment -demo</a:t>
            </a:r>
          </a:p>
        </p:txBody>
      </p:sp>
      <p:pic>
        <p:nvPicPr>
          <p:cNvPr id="5" name="ACA creation demo">
            <a:hlinkClick r:id="" action="ppaction://media"/>
            <a:extLst>
              <a:ext uri="{FF2B5EF4-FFF2-40B4-BE49-F238E27FC236}">
                <a16:creationId xmlns:a16="http://schemas.microsoft.com/office/drawing/2014/main" id="{846A090C-6B1C-334C-7C2E-A6D667259B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767014"/>
            <a:ext cx="10828421" cy="6090986"/>
          </a:xfrm>
          <a:prstGeom prst="rect">
            <a:avLst/>
          </a:prstGeom>
        </p:spPr>
      </p:pic>
    </p:spTree>
    <p:extLst>
      <p:ext uri="{BB962C8B-B14F-4D97-AF65-F5344CB8AC3E}">
        <p14:creationId xmlns:p14="http://schemas.microsoft.com/office/powerpoint/2010/main" val="31448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260329" y="2704414"/>
            <a:ext cx="11253159" cy="1660851"/>
          </a:xfrm>
        </p:spPr>
        <p:txBody>
          <a:bodyPr>
            <a:normAutofit/>
          </a:bodyPr>
          <a:lstStyle/>
          <a:p>
            <a:pPr algn="ctr">
              <a:lnSpc>
                <a:spcPct val="90000"/>
              </a:lnSpc>
              <a:spcBef>
                <a:spcPts val="1200"/>
              </a:spcBef>
              <a:defRPr/>
            </a:pPr>
            <a:r>
              <a:rPr lang="en-US" sz="3200" b="1" spc="-50">
                <a:ln w="3175">
                  <a:noFill/>
                </a:ln>
                <a:gradFill>
                  <a:gsLst>
                    <a:gs pos="0">
                      <a:srgbClr val="50E6FF"/>
                    </a:gs>
                    <a:gs pos="100000">
                      <a:srgbClr val="8661C5"/>
                    </a:gs>
                  </a:gsLst>
                  <a:lin ang="2700000" scaled="1"/>
                </a:gradFill>
                <a:latin typeface="Segoe UI Semibold"/>
              </a:rPr>
              <a:t>Azure Container Apps Demo</a:t>
            </a:r>
          </a:p>
        </p:txBody>
      </p:sp>
    </p:spTree>
    <p:extLst>
      <p:ext uri="{BB962C8B-B14F-4D97-AF65-F5344CB8AC3E}">
        <p14:creationId xmlns:p14="http://schemas.microsoft.com/office/powerpoint/2010/main" val="1004825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2</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63086101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30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9370-12E4-9321-0FF7-C1277FB6715A}"/>
              </a:ext>
            </a:extLst>
          </p:cNvPr>
          <p:cNvSpPr>
            <a:spLocks noGrp="1"/>
          </p:cNvSpPr>
          <p:nvPr>
            <p:ph type="title"/>
          </p:nvPr>
        </p:nvSpPr>
        <p:spPr>
          <a:xfrm>
            <a:off x="0" y="18255"/>
            <a:ext cx="12192000" cy="1214197"/>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Azure container apps deployment options</a:t>
            </a:r>
          </a:p>
        </p:txBody>
      </p:sp>
      <p:sp>
        <p:nvSpPr>
          <p:cNvPr id="3" name="Content Placeholder 2">
            <a:extLst>
              <a:ext uri="{FF2B5EF4-FFF2-40B4-BE49-F238E27FC236}">
                <a16:creationId xmlns:a16="http://schemas.microsoft.com/office/drawing/2014/main" id="{8BF6E6B9-0133-A95C-5454-2B463023C321}"/>
              </a:ext>
            </a:extLst>
          </p:cNvPr>
          <p:cNvSpPr>
            <a:spLocks noGrp="1"/>
          </p:cNvSpPr>
          <p:nvPr>
            <p:ph idx="1"/>
          </p:nvPr>
        </p:nvSpPr>
        <p:spPr>
          <a:xfrm>
            <a:off x="168896" y="1232452"/>
            <a:ext cx="11341231" cy="5392566"/>
          </a:xfrm>
        </p:spPr>
        <p:txBody>
          <a:bodyPr/>
          <a:lstStyle/>
          <a:p>
            <a:r>
              <a:rPr lang="en-US">
                <a:solidFill>
                  <a:srgbClr val="0070C0"/>
                </a:solidFill>
              </a:rPr>
              <a:t>Azure Portal Deployment</a:t>
            </a:r>
          </a:p>
          <a:p>
            <a:r>
              <a:rPr lang="en-US">
                <a:solidFill>
                  <a:srgbClr val="0070C0"/>
                </a:solidFill>
              </a:rPr>
              <a:t>Azure cli deployment</a:t>
            </a:r>
          </a:p>
          <a:p>
            <a:r>
              <a:rPr lang="en-US">
                <a:solidFill>
                  <a:srgbClr val="0070C0"/>
                </a:solidFill>
              </a:rPr>
              <a:t>ARM template deployment</a:t>
            </a:r>
          </a:p>
          <a:p>
            <a:r>
              <a:rPr lang="en-US">
                <a:solidFill>
                  <a:srgbClr val="0070C0"/>
                </a:solidFill>
              </a:rPr>
              <a:t>Bicep template deployment</a:t>
            </a:r>
          </a:p>
          <a:p>
            <a:r>
              <a:rPr lang="en-US">
                <a:solidFill>
                  <a:srgbClr val="0070C0"/>
                </a:solidFill>
              </a:rPr>
              <a:t>Terraform template deployment</a:t>
            </a:r>
          </a:p>
          <a:p>
            <a:pPr marL="0" indent="0">
              <a:buNone/>
            </a:pPr>
            <a:endParaRPr lang="en-US">
              <a:solidFill>
                <a:schemeClr val="bg1"/>
              </a:solidFill>
            </a:endParaRPr>
          </a:p>
          <a:p>
            <a:r>
              <a:rPr lang="en-US" sz="2000" err="1">
                <a:hlinkClick r:id="rId2"/>
              </a:rPr>
              <a:t>az</a:t>
            </a:r>
            <a:r>
              <a:rPr lang="en-US" sz="2000">
                <a:hlinkClick r:id="rId2"/>
              </a:rPr>
              <a:t> </a:t>
            </a:r>
            <a:r>
              <a:rPr lang="en-US" sz="2000" err="1">
                <a:hlinkClick r:id="rId2"/>
              </a:rPr>
              <a:t>containerapp</a:t>
            </a:r>
            <a:r>
              <a:rPr lang="en-US" sz="2000">
                <a:hlinkClick r:id="rId2"/>
              </a:rPr>
              <a:t> | Microsoft Learn</a:t>
            </a:r>
            <a:endParaRPr lang="en-US" sz="2000"/>
          </a:p>
          <a:p>
            <a:r>
              <a:rPr lang="en-US" sz="2000" err="1">
                <a:hlinkClick r:id="rId3"/>
              </a:rPr>
              <a:t>Quickstart</a:t>
            </a:r>
            <a:r>
              <a:rPr lang="en-US" sz="2000">
                <a:hlinkClick r:id="rId3"/>
              </a:rPr>
              <a:t> - create a container instance - Bicep - Azure Container Instances | Microsoft Learn</a:t>
            </a:r>
            <a:endParaRPr lang="en-US" sz="2000"/>
          </a:p>
          <a:p>
            <a:r>
              <a:rPr lang="en-US" sz="2000" err="1">
                <a:hlinkClick r:id="rId4"/>
              </a:rPr>
              <a:t>Microsoft.App</a:t>
            </a:r>
            <a:r>
              <a:rPr lang="en-US" sz="2000">
                <a:hlinkClick r:id="rId4"/>
              </a:rPr>
              <a:t>/</a:t>
            </a:r>
            <a:r>
              <a:rPr lang="en-US" sz="2000" err="1">
                <a:hlinkClick r:id="rId4"/>
              </a:rPr>
              <a:t>containerApps</a:t>
            </a:r>
            <a:r>
              <a:rPr lang="en-US" sz="2000">
                <a:hlinkClick r:id="rId4"/>
              </a:rPr>
              <a:t> - Bicep, ARM template &amp; Terraform </a:t>
            </a:r>
            <a:r>
              <a:rPr lang="en-US" sz="2000" err="1">
                <a:hlinkClick r:id="rId4"/>
              </a:rPr>
              <a:t>AzAPI</a:t>
            </a:r>
            <a:r>
              <a:rPr lang="en-US" sz="2000">
                <a:hlinkClick r:id="rId4"/>
              </a:rPr>
              <a:t> reference | Microsoft Learn</a:t>
            </a:r>
            <a:endParaRPr lang="en-US" sz="2000"/>
          </a:p>
        </p:txBody>
      </p:sp>
    </p:spTree>
    <p:extLst>
      <p:ext uri="{BB962C8B-B14F-4D97-AF65-F5344CB8AC3E}">
        <p14:creationId xmlns:p14="http://schemas.microsoft.com/office/powerpoint/2010/main" val="405975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0888-4573-DF6B-9248-E53A174B3AA8}"/>
              </a:ext>
            </a:extLst>
          </p:cNvPr>
          <p:cNvSpPr>
            <a:spLocks noGrp="1"/>
          </p:cNvSpPr>
          <p:nvPr>
            <p:ph type="title"/>
          </p:nvPr>
        </p:nvSpPr>
        <p:spPr>
          <a:xfrm>
            <a:off x="741947" y="335839"/>
            <a:ext cx="10515600" cy="1325563"/>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Building Azure container apps environment</a:t>
            </a:r>
            <a:r>
              <a:rPr lang="en-US" sz="4000">
                <a:solidFill>
                  <a:schemeClr val="bg1"/>
                </a:solidFill>
                <a:effectLst/>
                <a:latin typeface="Calibri" panose="020F0502020204030204" pitchFamily="34" charset="0"/>
                <a:ea typeface="Calibri" panose="020F0502020204030204" pitchFamily="34" charset="0"/>
              </a:rPr>
              <a:t>.</a:t>
            </a:r>
            <a:br>
              <a:rPr lang="en-US" sz="4000">
                <a:solidFill>
                  <a:schemeClr val="bg1"/>
                </a:solidFill>
                <a:effectLst/>
                <a:latin typeface="Calibri" panose="020F0502020204030204" pitchFamily="34" charset="0"/>
                <a:ea typeface="Calibri" panose="020F0502020204030204" pitchFamily="34" charset="0"/>
              </a:rPr>
            </a:br>
            <a:endParaRPr lang="en-US" sz="4000">
              <a:solidFill>
                <a:schemeClr val="bg1"/>
              </a:solidFill>
            </a:endParaRPr>
          </a:p>
        </p:txBody>
      </p:sp>
      <p:pic>
        <p:nvPicPr>
          <p:cNvPr id="5" name="Picture 4">
            <a:extLst>
              <a:ext uri="{FF2B5EF4-FFF2-40B4-BE49-F238E27FC236}">
                <a16:creationId xmlns:a16="http://schemas.microsoft.com/office/drawing/2014/main" id="{E7FFD2DE-719D-96C9-650E-82DC386C33AE}"/>
              </a:ext>
            </a:extLst>
          </p:cNvPr>
          <p:cNvPicPr>
            <a:picLocks noChangeAspect="1"/>
          </p:cNvPicPr>
          <p:nvPr/>
        </p:nvPicPr>
        <p:blipFill>
          <a:blip r:embed="rId2"/>
          <a:stretch>
            <a:fillRect/>
          </a:stretch>
        </p:blipFill>
        <p:spPr>
          <a:xfrm>
            <a:off x="5297933" y="1156487"/>
            <a:ext cx="6792127" cy="4702892"/>
          </a:xfrm>
          <a:prstGeom prst="rect">
            <a:avLst/>
          </a:prstGeom>
        </p:spPr>
      </p:pic>
      <p:sp>
        <p:nvSpPr>
          <p:cNvPr id="7" name="TextBox 6">
            <a:extLst>
              <a:ext uri="{FF2B5EF4-FFF2-40B4-BE49-F238E27FC236}">
                <a16:creationId xmlns:a16="http://schemas.microsoft.com/office/drawing/2014/main" id="{C87E7202-CFAC-3C23-61FF-9DDB8015E421}"/>
              </a:ext>
            </a:extLst>
          </p:cNvPr>
          <p:cNvSpPr txBox="1"/>
          <p:nvPr/>
        </p:nvSpPr>
        <p:spPr>
          <a:xfrm>
            <a:off x="122618" y="1504122"/>
            <a:ext cx="5099831" cy="3139321"/>
          </a:xfrm>
          <a:prstGeom prst="rect">
            <a:avLst/>
          </a:prstGeom>
          <a:noFill/>
        </p:spPr>
        <p:txBody>
          <a:bodyPr wrap="square">
            <a:spAutoFit/>
          </a:bodyPr>
          <a:lstStyle/>
          <a:p>
            <a:pPr algn="l"/>
            <a:r>
              <a:rPr lang="en-US" b="0" i="0">
                <a:solidFill>
                  <a:srgbClr val="0070C0"/>
                </a:solidFill>
                <a:effectLst/>
                <a:latin typeface="Segoe UI" panose="020B0502040204020203" pitchFamily="34" charset="0"/>
              </a:rPr>
              <a:t>A Container Apps environment is a secure boundary around groups of container apps that share the same virtual network and write logs to the same logging destination.</a:t>
            </a:r>
          </a:p>
          <a:p>
            <a:pPr algn="l"/>
            <a:endParaRPr lang="en-US">
              <a:solidFill>
                <a:schemeClr val="bg1"/>
              </a:solidFill>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endParaRPr lang="en-US" b="0" i="0">
              <a:solidFill>
                <a:schemeClr val="bg1"/>
              </a:solidFill>
              <a:effectLst/>
              <a:latin typeface="Segoe UI" panose="020B0502040204020203" pitchFamily="34" charset="0"/>
            </a:endParaRPr>
          </a:p>
          <a:p>
            <a:pPr algn="l"/>
            <a:r>
              <a:rPr lang="en-US" b="0" i="0">
                <a:solidFill>
                  <a:srgbClr val="0070C0"/>
                </a:solidFill>
                <a:effectLst/>
                <a:latin typeface="Segoe UI" panose="020B0502040204020203" pitchFamily="34" charset="0"/>
              </a:rPr>
              <a:t>Container Apps environments are fully managed where Azure handles OS upgrades, scale operations, failover procedures, and resource balancing.</a:t>
            </a:r>
          </a:p>
        </p:txBody>
      </p:sp>
    </p:spTree>
    <p:extLst>
      <p:ext uri="{BB962C8B-B14F-4D97-AF65-F5344CB8AC3E}">
        <p14:creationId xmlns:p14="http://schemas.microsoft.com/office/powerpoint/2010/main" val="161493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C7D-F8A6-C3DD-F8A2-B2B8E272B527}"/>
              </a:ext>
            </a:extLst>
          </p:cNvPr>
          <p:cNvSpPr>
            <a:spLocks noGrp="1"/>
          </p:cNvSpPr>
          <p:nvPr>
            <p:ph type="title"/>
          </p:nvPr>
        </p:nvSpPr>
        <p:spPr>
          <a:xfrm>
            <a:off x="0" y="1"/>
            <a:ext cx="12192000" cy="1457978"/>
          </a:xfrm>
          <a:solidFill>
            <a:schemeClr val="bg1"/>
          </a:solidFill>
        </p:spPr>
        <p:txBody>
          <a:bodyPr>
            <a:normAutofit/>
          </a:bodyPr>
          <a:lstStyle/>
          <a:p>
            <a:r>
              <a:rPr lang="en-US" sz="3200" b="1" spc="-50">
                <a:ln w="3175">
                  <a:noFill/>
                </a:ln>
                <a:gradFill>
                  <a:gsLst>
                    <a:gs pos="0">
                      <a:srgbClr val="50E6FF"/>
                    </a:gs>
                    <a:gs pos="100000">
                      <a:srgbClr val="8661C5"/>
                    </a:gs>
                  </a:gsLst>
                  <a:lin ang="2700000" scaled="1"/>
                </a:gradFill>
                <a:latin typeface="Segoe UI Semibold"/>
              </a:rPr>
              <a:t>Container app environment </a:t>
            </a:r>
          </a:p>
        </p:txBody>
      </p:sp>
      <p:sp>
        <p:nvSpPr>
          <p:cNvPr id="3" name="Content Placeholder 2">
            <a:extLst>
              <a:ext uri="{FF2B5EF4-FFF2-40B4-BE49-F238E27FC236}">
                <a16:creationId xmlns:a16="http://schemas.microsoft.com/office/drawing/2014/main" id="{DEFDA22F-DB4D-FDA2-050D-329C2A382308}"/>
              </a:ext>
            </a:extLst>
          </p:cNvPr>
          <p:cNvSpPr>
            <a:spLocks noGrp="1"/>
          </p:cNvSpPr>
          <p:nvPr>
            <p:ph idx="1"/>
          </p:nvPr>
        </p:nvSpPr>
        <p:spPr>
          <a:xfrm>
            <a:off x="0" y="1457979"/>
            <a:ext cx="12192000" cy="5235051"/>
          </a:xfrm>
          <a:solidFill>
            <a:schemeClr val="bg1"/>
          </a:solidFill>
        </p:spPr>
        <p:txBody>
          <a:bodyPr>
            <a:normAutofit/>
          </a:bodyPr>
          <a:lstStyle/>
          <a:p>
            <a:pPr marL="0" indent="0" algn="l">
              <a:buNone/>
            </a:pPr>
            <a:r>
              <a:rPr lang="en-US" sz="2200" b="1" i="0">
                <a:effectLst/>
                <a:latin typeface="Segoe UI" panose="020B0502040204020203" pitchFamily="34" charset="0"/>
              </a:rPr>
              <a:t>Reasons to deploy container apps to the same environment :</a:t>
            </a:r>
          </a:p>
          <a:p>
            <a:pPr algn="l">
              <a:buFont typeface="Arial" panose="020B0604020202020204" pitchFamily="34" charset="0"/>
              <a:buChar char="•"/>
            </a:pPr>
            <a:r>
              <a:rPr lang="en-US" sz="2200" b="0" i="0">
                <a:solidFill>
                  <a:srgbClr val="0070C0"/>
                </a:solidFill>
                <a:effectLst/>
                <a:latin typeface="Segoe UI" panose="020B0502040204020203" pitchFamily="34" charset="0"/>
              </a:rPr>
              <a:t>Manage related services</a:t>
            </a:r>
          </a:p>
          <a:p>
            <a:pPr algn="l">
              <a:buFont typeface="Arial" panose="020B0604020202020204" pitchFamily="34" charset="0"/>
              <a:buChar char="•"/>
            </a:pPr>
            <a:r>
              <a:rPr lang="en-US" sz="2200" b="0" i="0">
                <a:solidFill>
                  <a:srgbClr val="0070C0"/>
                </a:solidFill>
                <a:effectLst/>
                <a:latin typeface="Segoe UI" panose="020B0502040204020203" pitchFamily="34" charset="0"/>
              </a:rPr>
              <a:t>Deploy different applications to the same virtual network</a:t>
            </a:r>
          </a:p>
          <a:p>
            <a:pPr algn="l">
              <a:buFont typeface="Arial" panose="020B0604020202020204" pitchFamily="34" charset="0"/>
              <a:buChar char="•"/>
            </a:pPr>
            <a:r>
              <a:rPr lang="en-US" sz="2200" b="0" i="0">
                <a:solidFill>
                  <a:srgbClr val="0070C0"/>
                </a:solidFill>
                <a:effectLst/>
                <a:latin typeface="Segoe UI" panose="020B0502040204020203" pitchFamily="34" charset="0"/>
              </a:rPr>
              <a:t>Instrument Dapr applications that communicate via the Dapr service invocation API</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to share the same Dapr configuration</a:t>
            </a:r>
          </a:p>
          <a:p>
            <a:pPr algn="l">
              <a:buFont typeface="Arial" panose="020B0604020202020204" pitchFamily="34" charset="0"/>
              <a:buChar char="•"/>
            </a:pPr>
            <a:r>
              <a:rPr lang="en-US" sz="2200" b="0" i="0">
                <a:solidFill>
                  <a:srgbClr val="0070C0"/>
                </a:solidFill>
                <a:effectLst/>
                <a:latin typeface="Segoe UI" panose="020B0502040204020203" pitchFamily="34" charset="0"/>
              </a:rPr>
              <a:t>Have applications share the same log analytics workspace</a:t>
            </a:r>
          </a:p>
          <a:p>
            <a:pPr algn="l"/>
            <a:r>
              <a:rPr lang="en-US" sz="2200" b="0" i="0">
                <a:solidFill>
                  <a:srgbClr val="0070C0"/>
                </a:solidFill>
                <a:effectLst/>
                <a:latin typeface="Segoe UI" panose="020B0502040204020203" pitchFamily="34" charset="0"/>
              </a:rPr>
              <a:t>Also, you may provide an </a:t>
            </a:r>
            <a:r>
              <a:rPr lang="en-US" sz="22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existing virtual network</a:t>
            </a:r>
            <a:r>
              <a:rPr lang="en-US" sz="2200" b="0" i="0">
                <a:solidFill>
                  <a:srgbClr val="0070C0"/>
                </a:solidFill>
                <a:effectLst/>
                <a:latin typeface="Segoe UI" panose="020B0502040204020203" pitchFamily="34" charset="0"/>
              </a:rPr>
              <a:t> when you create an environment.</a:t>
            </a:r>
          </a:p>
          <a:p>
            <a:pPr marL="0" indent="0" algn="l">
              <a:buNone/>
            </a:pPr>
            <a:endParaRPr lang="en-US" sz="2200" b="0" i="0">
              <a:solidFill>
                <a:srgbClr val="0070C0"/>
              </a:solidFill>
              <a:effectLst/>
              <a:latin typeface="Segoe UI" panose="020B0502040204020203" pitchFamily="34" charset="0"/>
            </a:endParaRPr>
          </a:p>
          <a:p>
            <a:pPr marL="0" indent="0" algn="l">
              <a:buNone/>
            </a:pPr>
            <a:r>
              <a:rPr lang="en-US" sz="2200" b="1" i="0">
                <a:effectLst/>
                <a:latin typeface="Segoe UI" panose="020B0502040204020203" pitchFamily="34" charset="0"/>
              </a:rPr>
              <a:t>Reasons to deploy container apps to different environments :</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applications never share the same compute resources</a:t>
            </a:r>
          </a:p>
          <a:p>
            <a:pPr algn="l">
              <a:buFont typeface="Arial" panose="020B0604020202020204" pitchFamily="34" charset="0"/>
              <a:buChar char="•"/>
            </a:pPr>
            <a:r>
              <a:rPr lang="en-US" sz="2200" b="0" i="0">
                <a:solidFill>
                  <a:srgbClr val="0070C0"/>
                </a:solidFill>
                <a:effectLst/>
                <a:latin typeface="Segoe UI" panose="020B0502040204020203" pitchFamily="34" charset="0"/>
              </a:rPr>
              <a:t>Two Dapr applications can't communicate via the Dapr service invocation API</a:t>
            </a:r>
          </a:p>
          <a:p>
            <a:endParaRPr lang="en-US"/>
          </a:p>
        </p:txBody>
      </p:sp>
    </p:spTree>
    <p:extLst>
      <p:ext uri="{BB962C8B-B14F-4D97-AF65-F5344CB8AC3E}">
        <p14:creationId xmlns:p14="http://schemas.microsoft.com/office/powerpoint/2010/main" val="118539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5524-1D17-6F2E-06FA-08C12D38D163}"/>
              </a:ext>
            </a:extLst>
          </p:cNvPr>
          <p:cNvSpPr>
            <a:spLocks noGrp="1"/>
          </p:cNvSpPr>
          <p:nvPr>
            <p:ph type="title"/>
          </p:nvPr>
        </p:nvSpPr>
        <p:spPr>
          <a:xfrm>
            <a:off x="0" y="0"/>
            <a:ext cx="12192000" cy="1282045"/>
          </a:xfrm>
        </p:spPr>
        <p:txBody>
          <a:bodyPr>
            <a:normAutofit/>
          </a:bodyPr>
          <a:lstStyle/>
          <a:p>
            <a:r>
              <a:rPr lang="en-US" sz="3200" b="1" spc="-50">
                <a:ln w="3175">
                  <a:noFill/>
                </a:ln>
                <a:gradFill>
                  <a:gsLst>
                    <a:gs pos="0">
                      <a:srgbClr val="50E6FF"/>
                    </a:gs>
                    <a:gs pos="100000">
                      <a:srgbClr val="8661C5"/>
                    </a:gs>
                  </a:gsLst>
                  <a:lin ang="2700000" scaled="1"/>
                </a:gradFill>
                <a:latin typeface="Segoe UI Semibold"/>
              </a:rPr>
              <a:t>Billing for ACA</a:t>
            </a:r>
          </a:p>
        </p:txBody>
      </p:sp>
      <p:sp>
        <p:nvSpPr>
          <p:cNvPr id="3" name="Content Placeholder 2">
            <a:extLst>
              <a:ext uri="{FF2B5EF4-FFF2-40B4-BE49-F238E27FC236}">
                <a16:creationId xmlns:a16="http://schemas.microsoft.com/office/drawing/2014/main" id="{91BFB149-5850-6E4E-6D30-E9A0D6C5B696}"/>
              </a:ext>
            </a:extLst>
          </p:cNvPr>
          <p:cNvSpPr>
            <a:spLocks noGrp="1"/>
          </p:cNvSpPr>
          <p:nvPr>
            <p:ph idx="1"/>
          </p:nvPr>
        </p:nvSpPr>
        <p:spPr>
          <a:xfrm>
            <a:off x="94268" y="1282045"/>
            <a:ext cx="11474880" cy="5505254"/>
          </a:xfrm>
          <a:solidFill>
            <a:schemeClr val="bg1"/>
          </a:solidFill>
        </p:spPr>
        <p:txBody>
          <a:bodyPr>
            <a:normAutofit fontScale="92500" lnSpcReduction="20000"/>
          </a:bodyPr>
          <a:lstStyle/>
          <a:p>
            <a:pPr marL="0" indent="0" algn="l">
              <a:buNone/>
            </a:pPr>
            <a:endParaRPr lang="en-US" b="1" i="0">
              <a:solidFill>
                <a:schemeClr val="bg1"/>
              </a:solidFill>
              <a:effectLst/>
              <a:latin typeface="Segoe UI" panose="020B0502040204020203" pitchFamily="34" charset="0"/>
            </a:endParaRPr>
          </a:p>
          <a:p>
            <a:pPr marL="0" indent="0" algn="l">
              <a:buNone/>
            </a:pPr>
            <a:r>
              <a:rPr lang="en-US" b="1" i="0">
                <a:solidFill>
                  <a:srgbClr val="0F0F0F"/>
                </a:solidFill>
                <a:effectLst/>
                <a:latin typeface="Segoe UI" panose="020B0502040204020203" pitchFamily="34" charset="0"/>
              </a:rPr>
              <a:t>Consumption only </a:t>
            </a:r>
          </a:p>
          <a:p>
            <a:pPr marL="0" indent="0" algn="l">
              <a:buNone/>
            </a:pPr>
            <a:endParaRPr lang="en-US" b="1">
              <a:solidFill>
                <a:schemeClr val="bg1"/>
              </a:solidFill>
              <a:latin typeface="Segoe UI" panose="020B0502040204020203" pitchFamily="34" charset="0"/>
            </a:endParaRPr>
          </a:p>
          <a:p>
            <a:pPr marL="0" indent="0" algn="l">
              <a:buNone/>
            </a:pPr>
            <a:r>
              <a:rPr lang="en-US" b="1">
                <a:solidFill>
                  <a:srgbClr val="0F0F0F"/>
                </a:solidFill>
                <a:latin typeface="Segoe UI" panose="020B0502040204020203" pitchFamily="34" charset="0"/>
              </a:rPr>
              <a:t>Dedicated  plan</a:t>
            </a:r>
            <a:endParaRPr lang="en-US" b="1" i="0">
              <a:solidFill>
                <a:srgbClr val="0F0F0F"/>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the Consumption only plan, or only the Consumption workload profile in the Consumption + Dedicated plan structure then billing is relevant only to individual container apps and their resource usage. There's no cost associated with the Container Apps environment</a:t>
            </a:r>
            <a:r>
              <a:rPr lang="en-US" b="0" i="0">
                <a:solidFill>
                  <a:schemeClr val="bg1"/>
                </a:solidFill>
                <a:effectLst/>
                <a:latin typeface="Segoe UI" panose="020B0502040204020203" pitchFamily="34" charset="0"/>
              </a:rPr>
              <a:t>.</a:t>
            </a:r>
          </a:p>
          <a:p>
            <a:pPr marL="0" indent="0" algn="l">
              <a:buNone/>
            </a:pPr>
            <a:endParaRPr lang="en-US" b="0" i="0">
              <a:solidFill>
                <a:schemeClr val="bg1"/>
              </a:solidFill>
              <a:effectLst/>
              <a:latin typeface="Segoe UI" panose="020B0502040204020203" pitchFamily="34" charset="0"/>
            </a:endParaRPr>
          </a:p>
          <a:p>
            <a:pPr marL="0" indent="0" algn="l">
              <a:buNone/>
            </a:pPr>
            <a:endParaRPr lang="en-US" b="0" i="0">
              <a:solidFill>
                <a:schemeClr val="bg1"/>
              </a:solidFill>
              <a:effectLst/>
              <a:latin typeface="Segoe UI" panose="020B0502040204020203" pitchFamily="34" charset="0"/>
            </a:endParaRPr>
          </a:p>
          <a:p>
            <a:pPr algn="l">
              <a:buFont typeface="Arial" panose="020B0604020202020204" pitchFamily="34" charset="0"/>
              <a:buChar char="•"/>
            </a:pPr>
            <a:r>
              <a:rPr lang="en-US" b="0" i="0">
                <a:solidFill>
                  <a:schemeClr val="accent1"/>
                </a:solidFill>
                <a:effectLst/>
                <a:latin typeface="Segoe UI" panose="020B0502040204020203" pitchFamily="34" charset="0"/>
              </a:rPr>
              <a:t>If you're using any Dedicated workload profiles in the Consumption + Dedicated plan structure, there's a fixed cost for the Dedicated plan management. This cost is for the entire environment regardless of how many Dedicated workload profiles you're using.</a:t>
            </a:r>
          </a:p>
          <a:p>
            <a:endParaRPr lang="en-US"/>
          </a:p>
        </p:txBody>
      </p:sp>
    </p:spTree>
    <p:extLst>
      <p:ext uri="{BB962C8B-B14F-4D97-AF65-F5344CB8AC3E}">
        <p14:creationId xmlns:p14="http://schemas.microsoft.com/office/powerpoint/2010/main" val="292623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D40A-AC29-BD2D-5A2E-4B7214F1139B}"/>
              </a:ext>
            </a:extLst>
          </p:cNvPr>
          <p:cNvSpPr>
            <a:spLocks noGrp="1"/>
          </p:cNvSpPr>
          <p:nvPr>
            <p:ph type="title"/>
          </p:nvPr>
        </p:nvSpPr>
        <p:spPr>
          <a:xfrm>
            <a:off x="0" y="0"/>
            <a:ext cx="12192000" cy="1200329"/>
          </a:xfrm>
        </p:spPr>
        <p:txBody>
          <a:bodyPr>
            <a:normAutofit/>
          </a:bodyPr>
          <a:lstStyle/>
          <a:p>
            <a:r>
              <a:rPr lang="en-US" sz="3600" b="1" spc="-50">
                <a:ln w="3175">
                  <a:noFill/>
                </a:ln>
                <a:gradFill>
                  <a:gsLst>
                    <a:gs pos="0">
                      <a:srgbClr val="50E6FF"/>
                    </a:gs>
                    <a:gs pos="100000">
                      <a:srgbClr val="8661C5"/>
                    </a:gs>
                  </a:gsLst>
                  <a:lin ang="2700000" scaled="1"/>
                </a:gradFill>
                <a:latin typeface="Segoe UI Semibold"/>
              </a:rPr>
              <a:t>Multiple containers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pic>
        <p:nvPicPr>
          <p:cNvPr id="5" name="Picture 4">
            <a:extLst>
              <a:ext uri="{FF2B5EF4-FFF2-40B4-BE49-F238E27FC236}">
                <a16:creationId xmlns:a16="http://schemas.microsoft.com/office/drawing/2014/main" id="{1B505B2C-E65D-D046-1FB3-31CBFE562B0F}"/>
              </a:ext>
            </a:extLst>
          </p:cNvPr>
          <p:cNvPicPr>
            <a:picLocks noChangeAspect="1"/>
          </p:cNvPicPr>
          <p:nvPr/>
        </p:nvPicPr>
        <p:blipFill>
          <a:blip r:embed="rId2"/>
          <a:stretch>
            <a:fillRect/>
          </a:stretch>
        </p:blipFill>
        <p:spPr>
          <a:xfrm>
            <a:off x="2993456" y="729483"/>
            <a:ext cx="8767548" cy="6128517"/>
          </a:xfrm>
          <a:prstGeom prst="rect">
            <a:avLst/>
          </a:prstGeom>
        </p:spPr>
      </p:pic>
      <p:sp>
        <p:nvSpPr>
          <p:cNvPr id="6" name="TextBox 5">
            <a:extLst>
              <a:ext uri="{FF2B5EF4-FFF2-40B4-BE49-F238E27FC236}">
                <a16:creationId xmlns:a16="http://schemas.microsoft.com/office/drawing/2014/main" id="{DB3A5239-019B-60D6-1679-D64617936288}"/>
              </a:ext>
            </a:extLst>
          </p:cNvPr>
          <p:cNvSpPr txBox="1"/>
          <p:nvPr/>
        </p:nvSpPr>
        <p:spPr>
          <a:xfrm>
            <a:off x="279133" y="2079057"/>
            <a:ext cx="2714323" cy="1477328"/>
          </a:xfrm>
          <a:prstGeom prst="rect">
            <a:avLst/>
          </a:prstGeom>
          <a:noFill/>
        </p:spPr>
        <p:txBody>
          <a:bodyPr wrap="square" rtlCol="0">
            <a:spAutoFit/>
          </a:bodyPr>
          <a:lstStyle/>
          <a:p>
            <a:r>
              <a:rPr lang="en-US" sz="2400">
                <a:solidFill>
                  <a:schemeClr val="accent1"/>
                </a:solidFill>
              </a:rPr>
              <a:t>App container</a:t>
            </a:r>
          </a:p>
          <a:p>
            <a:endParaRPr lang="en-US" sz="2400">
              <a:solidFill>
                <a:schemeClr val="bg1"/>
              </a:solidFill>
            </a:endParaRPr>
          </a:p>
          <a:p>
            <a:r>
              <a:rPr lang="en-US" sz="2400">
                <a:solidFill>
                  <a:schemeClr val="accent1"/>
                </a:solidFill>
              </a:rPr>
              <a:t>Init Container</a:t>
            </a:r>
          </a:p>
          <a:p>
            <a:endParaRPr lang="en-US"/>
          </a:p>
        </p:txBody>
      </p:sp>
    </p:spTree>
    <p:extLst>
      <p:ext uri="{BB962C8B-B14F-4D97-AF65-F5344CB8AC3E}">
        <p14:creationId xmlns:p14="http://schemas.microsoft.com/office/powerpoint/2010/main" val="203969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496-3D21-29B9-AAAC-A505F2043F51}"/>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Container registries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A9BC5C2E-53B2-AD7C-8894-AE07FE42CBCB}"/>
              </a:ext>
            </a:extLst>
          </p:cNvPr>
          <p:cNvSpPr>
            <a:spLocks noGrp="1"/>
          </p:cNvSpPr>
          <p:nvPr>
            <p:ph idx="1"/>
          </p:nvPr>
        </p:nvSpPr>
        <p:spPr>
          <a:xfrm>
            <a:off x="838200" y="1146304"/>
            <a:ext cx="3309594" cy="4792583"/>
          </a:xfrm>
        </p:spPr>
        <p:txBody>
          <a:bodyPr/>
          <a:lstStyle/>
          <a:p>
            <a:pPr marL="0" indent="0">
              <a:buNone/>
            </a:pPr>
            <a:endParaRPr lang="en-US"/>
          </a:p>
          <a:p>
            <a:r>
              <a:rPr lang="en-US">
                <a:solidFill>
                  <a:schemeClr val="accent1"/>
                </a:solidFill>
              </a:rPr>
              <a:t>Azure container registry</a:t>
            </a:r>
          </a:p>
          <a:p>
            <a:r>
              <a:rPr lang="en-US">
                <a:solidFill>
                  <a:schemeClr val="accent1"/>
                </a:solidFill>
              </a:rPr>
              <a:t>Docker Hub and other registries.</a:t>
            </a:r>
          </a:p>
          <a:p>
            <a:r>
              <a:rPr lang="en-US">
                <a:solidFill>
                  <a:schemeClr val="accent1"/>
                </a:solidFill>
              </a:rPr>
              <a:t>Public and Private</a:t>
            </a:r>
          </a:p>
        </p:txBody>
      </p:sp>
      <p:pic>
        <p:nvPicPr>
          <p:cNvPr id="6" name="Picture 5">
            <a:extLst>
              <a:ext uri="{FF2B5EF4-FFF2-40B4-BE49-F238E27FC236}">
                <a16:creationId xmlns:a16="http://schemas.microsoft.com/office/drawing/2014/main" id="{DCD53A43-1857-BAE3-FBF5-483E49C20184}"/>
              </a:ext>
            </a:extLst>
          </p:cNvPr>
          <p:cNvPicPr>
            <a:picLocks noChangeAspect="1"/>
          </p:cNvPicPr>
          <p:nvPr/>
        </p:nvPicPr>
        <p:blipFill>
          <a:blip r:embed="rId2"/>
          <a:stretch>
            <a:fillRect/>
          </a:stretch>
        </p:blipFill>
        <p:spPr>
          <a:xfrm>
            <a:off x="6122816" y="543697"/>
            <a:ext cx="3879509" cy="5949178"/>
          </a:xfrm>
          <a:prstGeom prst="rect">
            <a:avLst/>
          </a:prstGeom>
        </p:spPr>
      </p:pic>
    </p:spTree>
    <p:extLst>
      <p:ext uri="{BB962C8B-B14F-4D97-AF65-F5344CB8AC3E}">
        <p14:creationId xmlns:p14="http://schemas.microsoft.com/office/powerpoint/2010/main" val="376281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0</a:t>
            </a: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5360165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865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1C9-AD0C-8F0A-C332-282EE11E968B}"/>
              </a:ext>
            </a:extLst>
          </p:cNvPr>
          <p:cNvSpPr>
            <a:spLocks noGrp="1"/>
          </p:cNvSpPr>
          <p:nvPr>
            <p:ph type="title"/>
          </p:nvPr>
        </p:nvSpPr>
        <p:spPr>
          <a:xfrm>
            <a:off x="0" y="0"/>
            <a:ext cx="12329160" cy="1009817"/>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Walk through Azure container registry in Portal - Demo</a:t>
            </a:r>
          </a:p>
        </p:txBody>
      </p:sp>
      <p:sp>
        <p:nvSpPr>
          <p:cNvPr id="4" name="TextBox 3">
            <a:extLst>
              <a:ext uri="{FF2B5EF4-FFF2-40B4-BE49-F238E27FC236}">
                <a16:creationId xmlns:a16="http://schemas.microsoft.com/office/drawing/2014/main" id="{6ED64DF6-A8F7-A9AF-E713-8E5768C32F91}"/>
              </a:ext>
            </a:extLst>
          </p:cNvPr>
          <p:cNvSpPr txBox="1"/>
          <p:nvPr/>
        </p:nvSpPr>
        <p:spPr>
          <a:xfrm>
            <a:off x="944663" y="2782669"/>
            <a:ext cx="9813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Calibri" panose="020F0502020204030204"/>
                <a:ea typeface="+mn-ea"/>
                <a:cs typeface="+mn-cs"/>
              </a:rPr>
              <a:t>https://portal.azure.com/</a:t>
            </a:r>
          </a:p>
        </p:txBody>
      </p:sp>
    </p:spTree>
    <p:extLst>
      <p:ext uri="{BB962C8B-B14F-4D97-AF65-F5344CB8AC3E}">
        <p14:creationId xmlns:p14="http://schemas.microsoft.com/office/powerpoint/2010/main" val="27172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9B77-006F-4F9A-068B-E9CC9CBCB61F}"/>
              </a:ext>
            </a:extLst>
          </p:cNvPr>
          <p:cNvSpPr>
            <a:spLocks noGrp="1"/>
          </p:cNvSpPr>
          <p:nvPr>
            <p:ph type="title"/>
          </p:nvPr>
        </p:nvSpPr>
        <p:spPr>
          <a:xfrm>
            <a:off x="0" y="-14082"/>
            <a:ext cx="12133690" cy="1117872"/>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Understanding revisions in ACA</a:t>
            </a:r>
          </a:p>
        </p:txBody>
      </p:sp>
      <p:sp>
        <p:nvSpPr>
          <p:cNvPr id="5" name="TextBox 4">
            <a:extLst>
              <a:ext uri="{FF2B5EF4-FFF2-40B4-BE49-F238E27FC236}">
                <a16:creationId xmlns:a16="http://schemas.microsoft.com/office/drawing/2014/main" id="{7E5A35F9-E447-0147-ABEE-037FDA597BE3}"/>
              </a:ext>
            </a:extLst>
          </p:cNvPr>
          <p:cNvSpPr txBox="1"/>
          <p:nvPr/>
        </p:nvSpPr>
        <p:spPr>
          <a:xfrm>
            <a:off x="1326" y="1229023"/>
            <a:ext cx="6094674" cy="923330"/>
          </a:xfrm>
          <a:prstGeom prst="rect">
            <a:avLst/>
          </a:prstGeom>
          <a:noFill/>
        </p:spPr>
        <p:txBody>
          <a:bodyPr wrap="square">
            <a:spAutoFit/>
          </a:bodyPr>
          <a:lstStyle/>
          <a:p>
            <a:r>
              <a:rPr lang="en-US" b="0" i="0">
                <a:solidFill>
                  <a:schemeClr val="accent1"/>
                </a:solidFill>
                <a:effectLst/>
                <a:latin typeface="Segoe UI" panose="020B0502040204020203" pitchFamily="34" charset="0"/>
              </a:rPr>
              <a:t>Azure Container Apps implements container app versioning by creating revisions. A revision is an immutable snapshot of a container app version.</a:t>
            </a:r>
            <a:endParaRPr lang="en-US">
              <a:solidFill>
                <a:schemeClr val="accent1"/>
              </a:solidFill>
            </a:endParaRPr>
          </a:p>
        </p:txBody>
      </p:sp>
      <p:sp>
        <p:nvSpPr>
          <p:cNvPr id="7" name="TextBox 6">
            <a:extLst>
              <a:ext uri="{FF2B5EF4-FFF2-40B4-BE49-F238E27FC236}">
                <a16:creationId xmlns:a16="http://schemas.microsoft.com/office/drawing/2014/main" id="{422C8BD7-D90D-3AAC-2A1A-02E9B51EF933}"/>
              </a:ext>
            </a:extLst>
          </p:cNvPr>
          <p:cNvSpPr txBox="1"/>
          <p:nvPr/>
        </p:nvSpPr>
        <p:spPr>
          <a:xfrm>
            <a:off x="0" y="2614890"/>
            <a:ext cx="6490251" cy="3139321"/>
          </a:xfrm>
          <a:prstGeom prst="rect">
            <a:avLst/>
          </a:prstGeom>
          <a:noFill/>
        </p:spPr>
        <p:txBody>
          <a:bodyPr wrap="square">
            <a:spAutoFit/>
          </a:bodyPr>
          <a:lstStyle/>
          <a:p>
            <a:pPr algn="l">
              <a:buFont typeface="Arial" panose="020B0604020202020204" pitchFamily="34" charset="0"/>
              <a:buChar char="•"/>
            </a:pPr>
            <a:r>
              <a:rPr lang="en-US" b="0" i="0">
                <a:solidFill>
                  <a:schemeClr val="accent1"/>
                </a:solidFill>
                <a:effectLst/>
                <a:latin typeface="Segoe UI" panose="020B0502040204020203" pitchFamily="34" charset="0"/>
              </a:rPr>
              <a:t>The first revision is automatically provisioned when you deploy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New revisions are automatically provisioned when you make a </a:t>
            </a:r>
            <a:r>
              <a:rPr lang="en-US" b="0" i="1" u="none" strike="noStrike">
                <a:solidFill>
                  <a:schemeClr val="accent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revision-scope</a:t>
            </a:r>
            <a:r>
              <a:rPr lang="en-US" b="0" i="0">
                <a:solidFill>
                  <a:schemeClr val="accent1"/>
                </a:solidFill>
                <a:effectLst/>
                <a:latin typeface="Segoe UI" panose="020B0502040204020203" pitchFamily="34" charset="0"/>
              </a:rPr>
              <a:t> change to your container app.</a:t>
            </a:r>
          </a:p>
          <a:p>
            <a:pPr algn="l">
              <a:buFont typeface="Arial" panose="020B0604020202020204" pitchFamily="34" charset="0"/>
              <a:buChar char="•"/>
            </a:pPr>
            <a:r>
              <a:rPr lang="en-US" b="0" i="0">
                <a:solidFill>
                  <a:schemeClr val="accent1"/>
                </a:solidFill>
                <a:effectLst/>
                <a:latin typeface="Segoe UI" panose="020B0502040204020203" pitchFamily="34" charset="0"/>
              </a:rPr>
              <a:t>While revisions are immutable, they're affected by </a:t>
            </a:r>
            <a:r>
              <a:rPr lang="en-US" b="0" i="1" u="none" strike="noStrike">
                <a:solidFill>
                  <a:schemeClr val="accent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application-scope</a:t>
            </a:r>
            <a:r>
              <a:rPr lang="en-US" b="0" i="0">
                <a:solidFill>
                  <a:schemeClr val="accent1"/>
                </a:solidFill>
                <a:effectLst/>
                <a:latin typeface="Segoe UI" panose="020B0502040204020203" pitchFamily="34" charset="0"/>
              </a:rPr>
              <a:t> changes, which apply to all revisions.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create new revisions by updating a previous revision.</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retain up to 100 revisions, giving you a historical record of your container app updates.</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run multiple revisions concurrently.</a:t>
            </a:r>
          </a:p>
          <a:p>
            <a:pPr algn="l">
              <a:buFont typeface="Arial" panose="020B0604020202020204" pitchFamily="34" charset="0"/>
              <a:buChar char="•"/>
            </a:pPr>
            <a:r>
              <a:rPr lang="en-US" b="0" i="0">
                <a:solidFill>
                  <a:schemeClr val="accent1"/>
                </a:solidFill>
                <a:effectLst/>
                <a:latin typeface="Segoe UI" panose="020B0502040204020203" pitchFamily="34" charset="0"/>
              </a:rPr>
              <a:t>You can split external HTTP traffic between active revisions.</a:t>
            </a:r>
          </a:p>
        </p:txBody>
      </p:sp>
      <p:pic>
        <p:nvPicPr>
          <p:cNvPr id="9" name="Picture 8">
            <a:extLst>
              <a:ext uri="{FF2B5EF4-FFF2-40B4-BE49-F238E27FC236}">
                <a16:creationId xmlns:a16="http://schemas.microsoft.com/office/drawing/2014/main" id="{9737B3AC-A1E7-BDA2-4054-3432A6FB4BB8}"/>
              </a:ext>
            </a:extLst>
          </p:cNvPr>
          <p:cNvPicPr>
            <a:picLocks noChangeAspect="1"/>
          </p:cNvPicPr>
          <p:nvPr/>
        </p:nvPicPr>
        <p:blipFill>
          <a:blip r:embed="rId4"/>
          <a:stretch>
            <a:fillRect/>
          </a:stretch>
        </p:blipFill>
        <p:spPr>
          <a:xfrm>
            <a:off x="6331599" y="1547620"/>
            <a:ext cx="5802091" cy="3982112"/>
          </a:xfrm>
          <a:prstGeom prst="rect">
            <a:avLst/>
          </a:prstGeom>
        </p:spPr>
      </p:pic>
    </p:spTree>
    <p:extLst>
      <p:ext uri="{BB962C8B-B14F-4D97-AF65-F5344CB8AC3E}">
        <p14:creationId xmlns:p14="http://schemas.microsoft.com/office/powerpoint/2010/main" val="67018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a:t>
            </a: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chemeClr val="accent2"/>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86E8-755F-3DF1-7C08-01A22EDF2D16}"/>
              </a:ext>
            </a:extLst>
          </p:cNvPr>
          <p:cNvSpPr>
            <a:spLocks noGrp="1"/>
          </p:cNvSpPr>
          <p:nvPr>
            <p:ph type="title"/>
          </p:nvPr>
        </p:nvSpPr>
        <p:spPr>
          <a:xfrm>
            <a:off x="0" y="101174"/>
            <a:ext cx="10515600" cy="1325563"/>
          </a:xfrm>
        </p:spPr>
        <p:txBody>
          <a:bodyPr>
            <a:noAutofit/>
          </a:bodyPr>
          <a:lstStyle/>
          <a:p>
            <a:pPr algn="ctr"/>
            <a:r>
              <a:rPr lang="en-US" sz="3600" b="1" spc="-50">
                <a:ln w="3175">
                  <a:noFill/>
                </a:ln>
                <a:gradFill>
                  <a:gsLst>
                    <a:gs pos="0">
                      <a:srgbClr val="50E6FF"/>
                    </a:gs>
                    <a:gs pos="100000">
                      <a:srgbClr val="8661C5"/>
                    </a:gs>
                  </a:gsLst>
                  <a:lin ang="2700000" scaled="1"/>
                </a:gradFill>
                <a:latin typeface="Segoe UI Semibold"/>
              </a:rPr>
              <a:t>Multiple revisions</a:t>
            </a:r>
          </a:p>
        </p:txBody>
      </p:sp>
      <p:pic>
        <p:nvPicPr>
          <p:cNvPr id="5" name="Picture 4">
            <a:extLst>
              <a:ext uri="{FF2B5EF4-FFF2-40B4-BE49-F238E27FC236}">
                <a16:creationId xmlns:a16="http://schemas.microsoft.com/office/drawing/2014/main" id="{F308BECF-7A38-2EF1-01BC-8EDA4AE0A140}"/>
              </a:ext>
            </a:extLst>
          </p:cNvPr>
          <p:cNvPicPr>
            <a:picLocks noChangeAspect="1"/>
          </p:cNvPicPr>
          <p:nvPr/>
        </p:nvPicPr>
        <p:blipFill>
          <a:blip r:embed="rId2"/>
          <a:stretch>
            <a:fillRect/>
          </a:stretch>
        </p:blipFill>
        <p:spPr>
          <a:xfrm>
            <a:off x="4522304" y="1837058"/>
            <a:ext cx="7367897" cy="3888360"/>
          </a:xfrm>
          <a:prstGeom prst="rect">
            <a:avLst/>
          </a:prstGeom>
          <a:effectLst>
            <a:glow rad="127000">
              <a:schemeClr val="tx1"/>
            </a:glow>
          </a:effectLst>
        </p:spPr>
      </p:pic>
      <p:sp>
        <p:nvSpPr>
          <p:cNvPr id="7" name="TextBox 6">
            <a:extLst>
              <a:ext uri="{FF2B5EF4-FFF2-40B4-BE49-F238E27FC236}">
                <a16:creationId xmlns:a16="http://schemas.microsoft.com/office/drawing/2014/main" id="{F3B8CE11-FB36-FDF0-5A21-2E242B099FD9}"/>
              </a:ext>
            </a:extLst>
          </p:cNvPr>
          <p:cNvSpPr txBox="1"/>
          <p:nvPr/>
        </p:nvSpPr>
        <p:spPr>
          <a:xfrm>
            <a:off x="0" y="1632484"/>
            <a:ext cx="4185501" cy="3970318"/>
          </a:xfrm>
          <a:prstGeom prst="rect">
            <a:avLst/>
          </a:prstGeom>
          <a:noFill/>
        </p:spPr>
        <p:txBody>
          <a:bodyPr wrap="square">
            <a:spAutoFit/>
          </a:bodyPr>
          <a:lstStyle/>
          <a:p>
            <a:r>
              <a:rPr lang="en-US">
                <a:solidFill>
                  <a:schemeClr val="accent1"/>
                </a:solidFill>
              </a:rPr>
              <a:t>This scenario presumes the container app is in the following state:</a:t>
            </a:r>
          </a:p>
          <a:p>
            <a:endParaRPr lang="en-US">
              <a:solidFill>
                <a:schemeClr val="accent1"/>
              </a:solidFill>
            </a:endParaRPr>
          </a:p>
          <a:p>
            <a:r>
              <a:rPr lang="en-US">
                <a:solidFill>
                  <a:schemeClr val="accent1"/>
                </a:solidFill>
              </a:rPr>
              <a:t>Ingress is enabled, making the container app available via HTTP or TCP.</a:t>
            </a:r>
          </a:p>
          <a:p>
            <a:r>
              <a:rPr lang="en-US">
                <a:solidFill>
                  <a:schemeClr val="accent1"/>
                </a:solidFill>
              </a:rPr>
              <a:t>The first revision was deployed as Revision 1.</a:t>
            </a:r>
          </a:p>
          <a:p>
            <a:r>
              <a:rPr lang="en-US">
                <a:solidFill>
                  <a:schemeClr val="accent1"/>
                </a:solidFill>
              </a:rPr>
              <a:t>After the container was updated, a new revision was activated as Revision 2.</a:t>
            </a:r>
          </a:p>
          <a:p>
            <a:endParaRPr lang="en-US">
              <a:solidFill>
                <a:schemeClr val="accent1"/>
              </a:solidFill>
            </a:endParaRPr>
          </a:p>
          <a:p>
            <a:r>
              <a:rPr lang="en-US">
                <a:solidFill>
                  <a:schemeClr val="accent1"/>
                </a:solidFill>
              </a:rPr>
              <a:t>Traffic splitting rules are configured so that Revision 1 receives 80% of the requests, and Revision 2 receives the remaining 20%.</a:t>
            </a:r>
          </a:p>
        </p:txBody>
      </p:sp>
    </p:spTree>
    <p:extLst>
      <p:ext uri="{BB962C8B-B14F-4D97-AF65-F5344CB8AC3E}">
        <p14:creationId xmlns:p14="http://schemas.microsoft.com/office/powerpoint/2010/main" val="1764505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0070C0"/>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F0A9-B293-FB64-6CD2-E6D741BB52FA}"/>
              </a:ext>
            </a:extLst>
          </p:cNvPr>
          <p:cNvSpPr>
            <a:spLocks noGrp="1"/>
          </p:cNvSpPr>
          <p:nvPr>
            <p:ph type="title"/>
          </p:nvPr>
        </p:nvSpPr>
        <p:spPr/>
        <p:txBody>
          <a:bodyPr/>
          <a:lstStyle/>
          <a:p>
            <a:r>
              <a:rPr lang="en-US" sz="3600" b="1" spc="-50">
                <a:ln w="3175">
                  <a:noFill/>
                </a:ln>
                <a:gradFill>
                  <a:gsLst>
                    <a:gs pos="0">
                      <a:srgbClr val="50E6FF"/>
                    </a:gs>
                    <a:gs pos="100000">
                      <a:srgbClr val="8661C5"/>
                    </a:gs>
                  </a:gsLst>
                  <a:lin ang="2700000" scaled="1"/>
                </a:gradFill>
                <a:latin typeface="Segoe UI Semibold"/>
              </a:rPr>
              <a:t>Application lifecycle management with ACA</a:t>
            </a:r>
            <a:br>
              <a:rPr lang="en-US" sz="3600" b="1" spc="-50">
                <a:ln w="3175">
                  <a:noFill/>
                </a:ln>
                <a:gradFill>
                  <a:gsLst>
                    <a:gs pos="0">
                      <a:srgbClr val="50E6FF"/>
                    </a:gs>
                    <a:gs pos="100000">
                      <a:srgbClr val="8661C5"/>
                    </a:gs>
                  </a:gsLst>
                  <a:lin ang="2700000" scaled="1"/>
                </a:gradFill>
                <a:latin typeface="Segoe UI Semibold"/>
              </a:rPr>
            </a:br>
            <a:endParaRPr lang="en-US" sz="36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2E88512E-E12E-D25C-E26E-6E1000041CB1}"/>
              </a:ext>
            </a:extLst>
          </p:cNvPr>
          <p:cNvPicPr>
            <a:picLocks noGrp="1" noChangeAspect="1"/>
          </p:cNvPicPr>
          <p:nvPr>
            <p:ph idx="1"/>
          </p:nvPr>
        </p:nvPicPr>
        <p:blipFill>
          <a:blip r:embed="rId2"/>
          <a:stretch>
            <a:fillRect/>
          </a:stretch>
        </p:blipFill>
        <p:spPr>
          <a:xfrm>
            <a:off x="52627" y="1491916"/>
            <a:ext cx="12139373" cy="4559967"/>
          </a:xfrm>
          <a:prstGeom prst="rect">
            <a:avLst/>
          </a:prstGeom>
        </p:spPr>
      </p:pic>
    </p:spTree>
    <p:extLst>
      <p:ext uri="{BB962C8B-B14F-4D97-AF65-F5344CB8AC3E}">
        <p14:creationId xmlns:p14="http://schemas.microsoft.com/office/powerpoint/2010/main" val="165490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300B9B-FB9B-F04A-1C2C-387C5F5B91E4}"/>
              </a:ext>
            </a:extLst>
          </p:cNvPr>
          <p:cNvPicPr>
            <a:picLocks noChangeAspect="1"/>
          </p:cNvPicPr>
          <p:nvPr/>
        </p:nvPicPr>
        <p:blipFill>
          <a:blip r:embed="rId2"/>
          <a:stretch>
            <a:fillRect/>
          </a:stretch>
        </p:blipFill>
        <p:spPr>
          <a:xfrm>
            <a:off x="641065" y="865940"/>
            <a:ext cx="10175325" cy="5793068"/>
          </a:xfrm>
          <a:prstGeom prst="rect">
            <a:avLst/>
          </a:prstGeom>
        </p:spPr>
      </p:pic>
      <p:sp>
        <p:nvSpPr>
          <p:cNvPr id="3" name="TextBox 2">
            <a:extLst>
              <a:ext uri="{FF2B5EF4-FFF2-40B4-BE49-F238E27FC236}">
                <a16:creationId xmlns:a16="http://schemas.microsoft.com/office/drawing/2014/main" id="{8F555BC8-3E79-0415-AFF4-1E17370DB0F0}"/>
              </a:ext>
            </a:extLst>
          </p:cNvPr>
          <p:cNvSpPr txBox="1"/>
          <p:nvPr/>
        </p:nvSpPr>
        <p:spPr>
          <a:xfrm>
            <a:off x="0" y="0"/>
            <a:ext cx="11972041" cy="1089529"/>
          </a:xfrm>
          <a:prstGeom prst="rect">
            <a:avLst/>
          </a:prstGeom>
          <a:noFill/>
        </p:spPr>
        <p:txBody>
          <a:bodyPr wrap="square">
            <a:spAutoFit/>
          </a:bodyPr>
          <a:lstStyle/>
          <a:p>
            <a:pPr>
              <a:lnSpc>
                <a:spcPct val="90000"/>
              </a:lnSpc>
              <a:spcBef>
                <a:spcPct val="0"/>
              </a:spcBef>
            </a:pPr>
            <a:r>
              <a:rPr lang="en-US" sz="3600" b="1" spc="-50">
                <a:ln w="3175">
                  <a:noFill/>
                </a:ln>
                <a:gradFill>
                  <a:gsLst>
                    <a:gs pos="0">
                      <a:srgbClr val="50E6FF"/>
                    </a:gs>
                    <a:gs pos="100000">
                      <a:srgbClr val="8661C5"/>
                    </a:gs>
                  </a:gsLst>
                  <a:lin ang="2700000" scaled="1"/>
                </a:gradFill>
                <a:latin typeface="Segoe UI Semibold"/>
                <a:ea typeface="+mj-ea"/>
                <a:cs typeface="+mj-cs"/>
              </a:rPr>
              <a:t>Application lifecycle management with ACA</a:t>
            </a:r>
            <a:br>
              <a:rPr lang="en-US" sz="3600" b="1" spc="-50">
                <a:ln w="3175">
                  <a:noFill/>
                </a:ln>
                <a:gradFill>
                  <a:gsLst>
                    <a:gs pos="0">
                      <a:srgbClr val="50E6FF"/>
                    </a:gs>
                    <a:gs pos="100000">
                      <a:srgbClr val="8661C5"/>
                    </a:gs>
                  </a:gsLst>
                  <a:lin ang="2700000" scaled="1"/>
                </a:gradFill>
                <a:latin typeface="Segoe UI Semibold"/>
                <a:ea typeface="+mj-ea"/>
                <a:cs typeface="+mj-cs"/>
              </a:rPr>
            </a:br>
            <a:endParaRPr lang="en-US" sz="3600" b="1" spc="-50">
              <a:ln w="3175">
                <a:noFill/>
              </a:ln>
              <a:gradFill>
                <a:gsLst>
                  <a:gs pos="0">
                    <a:srgbClr val="50E6FF"/>
                  </a:gs>
                  <a:gs pos="100000">
                    <a:srgbClr val="8661C5"/>
                  </a:gs>
                </a:gsLst>
                <a:lin ang="2700000" scaled="1"/>
              </a:gradFill>
              <a:latin typeface="Segoe UI Semibold"/>
              <a:ea typeface="+mj-ea"/>
              <a:cs typeface="+mj-cs"/>
            </a:endParaRPr>
          </a:p>
        </p:txBody>
      </p:sp>
    </p:spTree>
    <p:extLst>
      <p:ext uri="{BB962C8B-B14F-4D97-AF65-F5344CB8AC3E}">
        <p14:creationId xmlns:p14="http://schemas.microsoft.com/office/powerpoint/2010/main" val="131279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229D-9AEC-ED1F-1489-7B439FE8E621}"/>
              </a:ext>
            </a:extLst>
          </p:cNvPr>
          <p:cNvSpPr>
            <a:spLocks noGrp="1"/>
          </p:cNvSpPr>
          <p:nvPr>
            <p:ph type="title"/>
          </p:nvPr>
        </p:nvSpPr>
        <p:spPr>
          <a:xfrm>
            <a:off x="0" y="-154850"/>
            <a:ext cx="12192000" cy="1364334"/>
          </a:xfrm>
        </p:spPr>
        <p:txBody>
          <a:bodyPr>
            <a:normAutofit fontScale="90000"/>
          </a:bodyPr>
          <a:lstStyle/>
          <a:p>
            <a:br>
              <a:rPr lang="en-US" sz="4400">
                <a:solidFill>
                  <a:schemeClr val="bg1"/>
                </a:solidFill>
                <a:latin typeface="Calibri" panose="020F0502020204030204" pitchFamily="34" charset="0"/>
                <a:cs typeface="+mj-cs"/>
              </a:rPr>
            </a:br>
            <a:r>
              <a:rPr lang="en-US" sz="4000" b="1" spc="-50">
                <a:ln w="3175">
                  <a:noFill/>
                </a:ln>
                <a:gradFill>
                  <a:gsLst>
                    <a:gs pos="0">
                      <a:srgbClr val="50E6FF"/>
                    </a:gs>
                    <a:gs pos="100000">
                      <a:srgbClr val="8661C5"/>
                    </a:gs>
                  </a:gsLst>
                  <a:lin ang="2700000" scaled="1"/>
                </a:gradFill>
                <a:latin typeface="Segoe UI Semibold"/>
              </a:rPr>
              <a:t>Application lifecycle management with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pic>
        <p:nvPicPr>
          <p:cNvPr id="7" name="Picture 6">
            <a:extLst>
              <a:ext uri="{FF2B5EF4-FFF2-40B4-BE49-F238E27FC236}">
                <a16:creationId xmlns:a16="http://schemas.microsoft.com/office/drawing/2014/main" id="{B75FEDED-9BC9-F5CA-20A0-A7DD14F78BAB}"/>
              </a:ext>
            </a:extLst>
          </p:cNvPr>
          <p:cNvPicPr>
            <a:picLocks noChangeAspect="1"/>
          </p:cNvPicPr>
          <p:nvPr/>
        </p:nvPicPr>
        <p:blipFill>
          <a:blip r:embed="rId2"/>
          <a:stretch>
            <a:fillRect/>
          </a:stretch>
        </p:blipFill>
        <p:spPr>
          <a:xfrm>
            <a:off x="892006" y="1020473"/>
            <a:ext cx="9527342" cy="5571271"/>
          </a:xfrm>
          <a:prstGeom prst="rect">
            <a:avLst/>
          </a:prstGeom>
        </p:spPr>
      </p:pic>
    </p:spTree>
    <p:extLst>
      <p:ext uri="{BB962C8B-B14F-4D97-AF65-F5344CB8AC3E}">
        <p14:creationId xmlns:p14="http://schemas.microsoft.com/office/powerpoint/2010/main" val="362995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407566" y="1684473"/>
            <a:ext cx="4405734"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sz="3600" b="1">
                <a:gradFill>
                  <a:gsLst>
                    <a:gs pos="0">
                      <a:srgbClr val="50E6FF"/>
                    </a:gs>
                    <a:gs pos="100000">
                      <a:srgbClr val="8661C5"/>
                    </a:gs>
                  </a:gsLst>
                  <a:lin ang="2700000" scaled="1"/>
                </a:gradFill>
                <a:latin typeface="Segoe UI Semibold"/>
                <a:ea typeface="+mj-ea"/>
                <a:cs typeface="+mj-cs"/>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Dapr</a:t>
            </a: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17A4-721E-13C6-14B2-9FF4300E5806}"/>
              </a:ext>
            </a:extLst>
          </p:cNvPr>
          <p:cNvSpPr>
            <a:spLocks noGrp="1"/>
          </p:cNvSpPr>
          <p:nvPr>
            <p:ph type="title"/>
          </p:nvPr>
        </p:nvSpPr>
        <p:spPr>
          <a:xfrm>
            <a:off x="0" y="18255"/>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Shutdown</a:t>
            </a:r>
          </a:p>
        </p:txBody>
      </p:sp>
      <p:sp>
        <p:nvSpPr>
          <p:cNvPr id="3" name="Content Placeholder 2">
            <a:extLst>
              <a:ext uri="{FF2B5EF4-FFF2-40B4-BE49-F238E27FC236}">
                <a16:creationId xmlns:a16="http://schemas.microsoft.com/office/drawing/2014/main" id="{91A96E2F-CA19-180C-8A18-9844062B706A}"/>
              </a:ext>
            </a:extLst>
          </p:cNvPr>
          <p:cNvSpPr>
            <a:spLocks noGrp="1"/>
          </p:cNvSpPr>
          <p:nvPr>
            <p:ph idx="1"/>
          </p:nvPr>
        </p:nvSpPr>
        <p:spPr>
          <a:xfrm>
            <a:off x="237469" y="1577177"/>
            <a:ext cx="11717062" cy="4727369"/>
          </a:xfrm>
        </p:spPr>
        <p:txBody>
          <a:bodyPr>
            <a:normAutofit fontScale="70000" lnSpcReduction="20000"/>
          </a:bodyPr>
          <a:lstStyle/>
          <a:p>
            <a:r>
              <a:rPr lang="en-US">
                <a:solidFill>
                  <a:srgbClr val="0070C0"/>
                </a:solidFill>
              </a:rPr>
              <a:t>The containers are shut down in the following situations:</a:t>
            </a:r>
          </a:p>
          <a:p>
            <a:endParaRPr lang="en-US">
              <a:solidFill>
                <a:schemeClr val="bg1"/>
              </a:solidFill>
            </a:endParaRPr>
          </a:p>
          <a:p>
            <a:r>
              <a:rPr lang="en-US">
                <a:solidFill>
                  <a:srgbClr val="0070C0"/>
                </a:solidFill>
              </a:rPr>
              <a:t>As a container app scales in</a:t>
            </a:r>
          </a:p>
          <a:p>
            <a:r>
              <a:rPr lang="en-US">
                <a:solidFill>
                  <a:srgbClr val="0070C0"/>
                </a:solidFill>
              </a:rPr>
              <a:t>As a container app is being deleted</a:t>
            </a:r>
          </a:p>
          <a:p>
            <a:r>
              <a:rPr lang="en-US">
                <a:solidFill>
                  <a:srgbClr val="0070C0"/>
                </a:solidFill>
              </a:rPr>
              <a:t>As a revision is being deactivated</a:t>
            </a:r>
          </a:p>
          <a:p>
            <a:r>
              <a:rPr lang="en-US">
                <a:solidFill>
                  <a:srgbClr val="0070C0"/>
                </a:solidFill>
              </a:rPr>
              <a:t>When a shutdown is initiated, the container host sends a SIGTERM message to your container. The code implemented in the container can respond to this operating system-level message to handle termination.</a:t>
            </a:r>
          </a:p>
          <a:p>
            <a:endParaRPr lang="en-US">
              <a:solidFill>
                <a:srgbClr val="0070C0"/>
              </a:solidFill>
            </a:endParaRPr>
          </a:p>
          <a:p>
            <a:r>
              <a:rPr lang="en-US">
                <a:solidFill>
                  <a:srgbClr val="0070C0"/>
                </a:solidFill>
              </a:rPr>
              <a:t>If your application doesn't respond within 30 seconds to the SIGTERM message, then SIGKILL terminates your container.</a:t>
            </a:r>
          </a:p>
          <a:p>
            <a:endParaRPr lang="en-US">
              <a:solidFill>
                <a:srgbClr val="0070C0"/>
              </a:solidFill>
            </a:endParaRPr>
          </a:p>
          <a:p>
            <a:r>
              <a:rPr lang="en-US">
                <a:solidFill>
                  <a:srgbClr val="0070C0"/>
                </a:solidFill>
              </a:rPr>
              <a:t>Additionally, make sure your application can gracefully handle shutdowns. Containers restart regularly, so don't expect state to persist inside a container. Instead, use external caches for expensive in-memory cache requirements.</a:t>
            </a:r>
          </a:p>
        </p:txBody>
      </p:sp>
    </p:spTree>
    <p:extLst>
      <p:ext uri="{BB962C8B-B14F-4D97-AF65-F5344CB8AC3E}">
        <p14:creationId xmlns:p14="http://schemas.microsoft.com/office/powerpoint/2010/main" val="144346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1</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79552409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2389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1</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32612900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75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3</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96644162"/>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73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2EF8-FDA5-7322-8FF2-68B0B987BD8B}"/>
              </a:ext>
            </a:extLst>
          </p:cNvPr>
          <p:cNvSpPr>
            <a:spLocks noGrp="1"/>
          </p:cNvSpPr>
          <p:nvPr>
            <p:ph type="title"/>
          </p:nvPr>
        </p:nvSpPr>
        <p:spPr>
          <a:xfrm>
            <a:off x="0" y="0"/>
            <a:ext cx="12192000" cy="834887"/>
          </a:xfrm>
          <a:solidFill>
            <a:schemeClr val="bg1"/>
          </a:solidFill>
        </p:spPr>
        <p:txBody>
          <a:bodyPr>
            <a:normAutofit fontScale="90000"/>
          </a:bodyPr>
          <a:lstStyle/>
          <a:p>
            <a:br>
              <a:rPr lang="en-US">
                <a:solidFill>
                  <a:schemeClr val="bg1"/>
                </a:solidFill>
              </a:rPr>
            </a:br>
            <a:r>
              <a:rPr lang="en-US" sz="4900" b="1" spc="-50">
                <a:ln w="3175">
                  <a:noFill/>
                </a:ln>
                <a:gradFill>
                  <a:gsLst>
                    <a:gs pos="0">
                      <a:srgbClr val="50E6FF"/>
                    </a:gs>
                    <a:gs pos="100000">
                      <a:srgbClr val="8661C5"/>
                    </a:gs>
                  </a:gsLst>
                  <a:lin ang="2700000" scaled="1"/>
                </a:gradFill>
                <a:latin typeface="Segoe UI Semibold"/>
              </a:rPr>
              <a:t>Dapr (distributed application runtime)</a:t>
            </a:r>
            <a:br>
              <a:rPr lang="en-US" sz="4900" b="1" spc="-50">
                <a:ln w="3175">
                  <a:noFill/>
                </a:ln>
                <a:gradFill>
                  <a:gsLst>
                    <a:gs pos="0">
                      <a:srgbClr val="50E6FF"/>
                    </a:gs>
                    <a:gs pos="100000">
                      <a:srgbClr val="8661C5"/>
                    </a:gs>
                  </a:gsLst>
                  <a:lin ang="2700000" scaled="1"/>
                </a:gradFill>
                <a:latin typeface="Segoe UI Semibold"/>
              </a:rPr>
            </a:br>
            <a:endParaRPr lang="en-US" sz="4900"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D18761BA-85EF-5AEC-7EAC-86033C6CFDA0}"/>
              </a:ext>
            </a:extLst>
          </p:cNvPr>
          <p:cNvPicPr>
            <a:picLocks noGrp="1" noChangeAspect="1"/>
          </p:cNvPicPr>
          <p:nvPr>
            <p:ph idx="1"/>
          </p:nvPr>
        </p:nvPicPr>
        <p:blipFill>
          <a:blip r:embed="rId2"/>
          <a:stretch>
            <a:fillRect/>
          </a:stretch>
        </p:blipFill>
        <p:spPr>
          <a:xfrm>
            <a:off x="1420553" y="2457587"/>
            <a:ext cx="8902540" cy="4223125"/>
          </a:xfrm>
        </p:spPr>
      </p:pic>
      <p:sp>
        <p:nvSpPr>
          <p:cNvPr id="4" name="TextBox 3">
            <a:extLst>
              <a:ext uri="{FF2B5EF4-FFF2-40B4-BE49-F238E27FC236}">
                <a16:creationId xmlns:a16="http://schemas.microsoft.com/office/drawing/2014/main" id="{5DC5173D-8628-CB0E-53F8-B55A3C0E2461}"/>
              </a:ext>
            </a:extLst>
          </p:cNvPr>
          <p:cNvSpPr txBox="1"/>
          <p:nvPr/>
        </p:nvSpPr>
        <p:spPr>
          <a:xfrm>
            <a:off x="3629894" y="2088255"/>
            <a:ext cx="6217920" cy="369332"/>
          </a:xfrm>
          <a:prstGeom prst="rect">
            <a:avLst/>
          </a:prstGeom>
          <a:noFill/>
        </p:spPr>
        <p:txBody>
          <a:bodyPr wrap="square">
            <a:spAutoFit/>
          </a:bodyPr>
          <a:lstStyle/>
          <a:p>
            <a:r>
              <a:rPr lang="en-US">
                <a:solidFill>
                  <a:srgbClr val="0070C0"/>
                </a:solidFill>
              </a:rPr>
              <a:t>Monolithic application architecture</a:t>
            </a:r>
          </a:p>
        </p:txBody>
      </p:sp>
      <p:sp>
        <p:nvSpPr>
          <p:cNvPr id="6" name="TextBox 5">
            <a:extLst>
              <a:ext uri="{FF2B5EF4-FFF2-40B4-BE49-F238E27FC236}">
                <a16:creationId xmlns:a16="http://schemas.microsoft.com/office/drawing/2014/main" id="{2D81FF2C-539E-C562-8BAD-36E647A9D7B2}"/>
              </a:ext>
            </a:extLst>
          </p:cNvPr>
          <p:cNvSpPr txBox="1"/>
          <p:nvPr/>
        </p:nvSpPr>
        <p:spPr>
          <a:xfrm>
            <a:off x="0" y="999906"/>
            <a:ext cx="7903596"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0070C0"/>
                </a:solidFill>
              </a:rPr>
              <a:t>What is Distributed application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rgbClr val="0070C0"/>
                </a:solidFill>
              </a:rPr>
              <a:t>Why distributed application runtime is required ?</a:t>
            </a:r>
          </a:p>
        </p:txBody>
      </p:sp>
    </p:spTree>
    <p:extLst>
      <p:ext uri="{BB962C8B-B14F-4D97-AF65-F5344CB8AC3E}">
        <p14:creationId xmlns:p14="http://schemas.microsoft.com/office/powerpoint/2010/main" val="2171044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FB67-F85C-6957-20A2-EB94F6AD306A}"/>
              </a:ext>
            </a:extLst>
          </p:cNvPr>
          <p:cNvSpPr>
            <a:spLocks noGrp="1"/>
          </p:cNvSpPr>
          <p:nvPr>
            <p:ph type="title"/>
          </p:nvPr>
        </p:nvSpPr>
        <p:spPr>
          <a:xfrm>
            <a:off x="0" y="0"/>
            <a:ext cx="12192000" cy="1082977"/>
          </a:xfrm>
          <a:solidFill>
            <a:schemeClr val="bg1"/>
          </a:solidFill>
          <a:ln>
            <a:solidFill>
              <a:schemeClr val="accent5"/>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Monolithic application management overhead</a:t>
            </a:r>
          </a:p>
        </p:txBody>
      </p:sp>
      <p:sp>
        <p:nvSpPr>
          <p:cNvPr id="3" name="Content Placeholder 2">
            <a:extLst>
              <a:ext uri="{FF2B5EF4-FFF2-40B4-BE49-F238E27FC236}">
                <a16:creationId xmlns:a16="http://schemas.microsoft.com/office/drawing/2014/main" id="{721539FD-82BB-272D-19C0-E069C2BACB77}"/>
              </a:ext>
            </a:extLst>
          </p:cNvPr>
          <p:cNvSpPr>
            <a:spLocks noGrp="1"/>
          </p:cNvSpPr>
          <p:nvPr>
            <p:ph idx="1"/>
          </p:nvPr>
        </p:nvSpPr>
        <p:spPr>
          <a:xfrm>
            <a:off x="423110" y="1299410"/>
            <a:ext cx="11345779" cy="5366084"/>
          </a:xfrm>
          <a:solidFill>
            <a:schemeClr val="bg1"/>
          </a:solidFill>
        </p:spPr>
        <p:txBody>
          <a:bodyPr>
            <a:normAutofit fontScale="92500" lnSpcReduction="10000"/>
          </a:bodyPr>
          <a:lstStyle/>
          <a:p>
            <a:endParaRPr lang="en-US"/>
          </a:p>
          <a:p>
            <a:r>
              <a:rPr lang="en-US">
                <a:solidFill>
                  <a:srgbClr val="0070C0"/>
                </a:solidFill>
              </a:rPr>
              <a:t>The monolith has become so overwhelmingly complicated that no single person understands it.</a:t>
            </a:r>
          </a:p>
          <a:p>
            <a:r>
              <a:rPr lang="en-US">
                <a:solidFill>
                  <a:srgbClr val="0070C0"/>
                </a:solidFill>
              </a:rPr>
              <a:t>You fear making changes as each brings unintended and costly side effects.</a:t>
            </a:r>
          </a:p>
          <a:p>
            <a:r>
              <a:rPr lang="en-US">
                <a:solidFill>
                  <a:srgbClr val="0070C0"/>
                </a:solidFill>
              </a:rPr>
              <a:t>New features/fixes become time-consuming and expensive to implement.</a:t>
            </a:r>
          </a:p>
          <a:p>
            <a:r>
              <a:rPr lang="en-US">
                <a:solidFill>
                  <a:srgbClr val="0070C0"/>
                </a:solidFill>
              </a:rPr>
              <a:t>Even the smallest change requires full deployment of the entire application - expensive and risky.</a:t>
            </a:r>
          </a:p>
          <a:p>
            <a:r>
              <a:rPr lang="en-US">
                <a:solidFill>
                  <a:srgbClr val="0070C0"/>
                </a:solidFill>
              </a:rPr>
              <a:t>One unstable component can crash the entire system.</a:t>
            </a:r>
          </a:p>
          <a:p>
            <a:r>
              <a:rPr lang="en-US">
                <a:solidFill>
                  <a:srgbClr val="0070C0"/>
                </a:solidFill>
              </a:rPr>
              <a:t>Adding new technologies and frameworks aren’t an option.</a:t>
            </a:r>
          </a:p>
          <a:p>
            <a:r>
              <a:rPr lang="en-US">
                <a:solidFill>
                  <a:srgbClr val="0070C0"/>
                </a:solidFill>
              </a:rPr>
              <a:t>Implementing agile delivery methodologies are difficult.</a:t>
            </a:r>
          </a:p>
          <a:p>
            <a:r>
              <a:rPr lang="en-US">
                <a:solidFill>
                  <a:srgbClr val="0070C0"/>
                </a:solidFill>
              </a:rPr>
              <a:t>Architectural erosion sets in as the code base deteriorates with never-ending “special cases.”</a:t>
            </a:r>
          </a:p>
          <a:p>
            <a:r>
              <a:rPr lang="en-US">
                <a:solidFill>
                  <a:srgbClr val="0070C0"/>
                </a:solidFill>
              </a:rPr>
              <a:t>Eventually the consultants come in and tell you to rewrite it</a:t>
            </a:r>
          </a:p>
        </p:txBody>
      </p:sp>
    </p:spTree>
    <p:extLst>
      <p:ext uri="{BB962C8B-B14F-4D97-AF65-F5344CB8AC3E}">
        <p14:creationId xmlns:p14="http://schemas.microsoft.com/office/powerpoint/2010/main" val="428670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134B-1369-D66F-F131-0C17B26835B6}"/>
              </a:ext>
            </a:extLst>
          </p:cNvPr>
          <p:cNvSpPr>
            <a:spLocks noGrp="1"/>
          </p:cNvSpPr>
          <p:nvPr>
            <p:ph type="title"/>
          </p:nvPr>
        </p:nvSpPr>
        <p:spPr>
          <a:xfrm>
            <a:off x="0" y="258942"/>
            <a:ext cx="12192000" cy="961534"/>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sz="4900" b="1" spc="-50">
                <a:ln w="3175">
                  <a:noFill/>
                </a:ln>
                <a:gradFill>
                  <a:gsLst>
                    <a:gs pos="0">
                      <a:srgbClr val="50E6FF"/>
                    </a:gs>
                    <a:gs pos="100000">
                      <a:srgbClr val="8661C5"/>
                    </a:gs>
                  </a:gsLst>
                  <a:lin ang="2700000" scaled="1"/>
                </a:gradFill>
                <a:latin typeface="Segoe UI Semibold"/>
              </a:rPr>
              <a:t>Dapr –  continued..</a:t>
            </a:r>
            <a:br>
              <a:rPr lang="en-US" sz="4900" b="1" spc="-50">
                <a:ln w="3175">
                  <a:noFill/>
                </a:ln>
                <a:gradFill>
                  <a:gsLst>
                    <a:gs pos="0">
                      <a:srgbClr val="50E6FF"/>
                    </a:gs>
                    <a:gs pos="100000">
                      <a:srgbClr val="8661C5"/>
                    </a:gs>
                  </a:gsLst>
                  <a:lin ang="2700000" scaled="1"/>
                </a:gradFill>
                <a:latin typeface="Segoe UI Semibold"/>
              </a:rPr>
            </a:br>
            <a:br>
              <a:rPr lang="en-US">
                <a:solidFill>
                  <a:schemeClr val="bg1"/>
                </a:solidFill>
              </a:rPr>
            </a:br>
            <a:endParaRPr lang="en-US">
              <a:solidFill>
                <a:schemeClr val="bg1"/>
              </a:solidFill>
            </a:endParaRPr>
          </a:p>
        </p:txBody>
      </p:sp>
      <p:pic>
        <p:nvPicPr>
          <p:cNvPr id="5" name="Picture 4">
            <a:extLst>
              <a:ext uri="{FF2B5EF4-FFF2-40B4-BE49-F238E27FC236}">
                <a16:creationId xmlns:a16="http://schemas.microsoft.com/office/drawing/2014/main" id="{953D4B86-155F-D7CB-8B3A-D22E56B66E8F}"/>
              </a:ext>
            </a:extLst>
          </p:cNvPr>
          <p:cNvPicPr>
            <a:picLocks noChangeAspect="1"/>
          </p:cNvPicPr>
          <p:nvPr/>
        </p:nvPicPr>
        <p:blipFill>
          <a:blip r:embed="rId3"/>
          <a:stretch>
            <a:fillRect/>
          </a:stretch>
        </p:blipFill>
        <p:spPr>
          <a:xfrm>
            <a:off x="2532330" y="1635069"/>
            <a:ext cx="5843962" cy="4877871"/>
          </a:xfrm>
          <a:prstGeom prst="rect">
            <a:avLst/>
          </a:prstGeom>
        </p:spPr>
      </p:pic>
      <p:pic>
        <p:nvPicPr>
          <p:cNvPr id="4" name="Picture 3">
            <a:extLst>
              <a:ext uri="{FF2B5EF4-FFF2-40B4-BE49-F238E27FC236}">
                <a16:creationId xmlns:a16="http://schemas.microsoft.com/office/drawing/2014/main" id="{E88078F9-8EEE-D690-A38A-443B75CBAD0C}"/>
              </a:ext>
            </a:extLst>
          </p:cNvPr>
          <p:cNvPicPr>
            <a:picLocks noChangeAspect="1"/>
          </p:cNvPicPr>
          <p:nvPr/>
        </p:nvPicPr>
        <p:blipFill>
          <a:blip r:embed="rId4"/>
          <a:stretch>
            <a:fillRect/>
          </a:stretch>
        </p:blipFill>
        <p:spPr>
          <a:xfrm>
            <a:off x="2015264" y="861030"/>
            <a:ext cx="6589336" cy="1133486"/>
          </a:xfrm>
          <a:prstGeom prst="rect">
            <a:avLst/>
          </a:prstGeom>
          <a:effectLst>
            <a:glow rad="127000">
              <a:schemeClr val="accent1"/>
            </a:glow>
          </a:effectLst>
        </p:spPr>
      </p:pic>
    </p:spTree>
    <p:extLst>
      <p:ext uri="{BB962C8B-B14F-4D97-AF65-F5344CB8AC3E}">
        <p14:creationId xmlns:p14="http://schemas.microsoft.com/office/powerpoint/2010/main" val="101956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C845-0F2F-C83B-32CB-0B280AB72CA4}"/>
              </a:ext>
            </a:extLst>
          </p:cNvPr>
          <p:cNvSpPr>
            <a:spLocks noGrp="1"/>
          </p:cNvSpPr>
          <p:nvPr>
            <p:ph type="title"/>
          </p:nvPr>
        </p:nvSpPr>
        <p:spPr>
          <a:xfrm>
            <a:off x="0" y="0"/>
            <a:ext cx="12192000" cy="1001864"/>
          </a:xfrm>
          <a:solidFill>
            <a:schemeClr val="bg1"/>
          </a:solidFill>
          <a:ln>
            <a:solidFill>
              <a:schemeClr val="tx1"/>
            </a:solidFill>
          </a:ln>
        </p:spPr>
        <p:txBody>
          <a:bodyPr/>
          <a:lstStyle/>
          <a:p>
            <a:r>
              <a:rPr lang="en-US" b="1" spc="-50">
                <a:ln w="3175">
                  <a:noFill/>
                </a:ln>
                <a:gradFill>
                  <a:gsLst>
                    <a:gs pos="0">
                      <a:srgbClr val="50E6FF"/>
                    </a:gs>
                    <a:gs pos="100000">
                      <a:srgbClr val="8661C5"/>
                    </a:gs>
                  </a:gsLst>
                  <a:lin ang="2700000" scaled="1"/>
                </a:gradFill>
                <a:latin typeface="Segoe UI Semibold"/>
              </a:rPr>
              <a:t>Dapr</a:t>
            </a:r>
          </a:p>
        </p:txBody>
      </p:sp>
      <p:pic>
        <p:nvPicPr>
          <p:cNvPr id="5" name="Content Placeholder 4">
            <a:extLst>
              <a:ext uri="{FF2B5EF4-FFF2-40B4-BE49-F238E27FC236}">
                <a16:creationId xmlns:a16="http://schemas.microsoft.com/office/drawing/2014/main" id="{7D4D4D11-454F-197A-0995-62158B59D90D}"/>
              </a:ext>
            </a:extLst>
          </p:cNvPr>
          <p:cNvPicPr>
            <a:picLocks noGrp="1" noChangeAspect="1"/>
          </p:cNvPicPr>
          <p:nvPr>
            <p:ph idx="1"/>
          </p:nvPr>
        </p:nvPicPr>
        <p:blipFill>
          <a:blip r:embed="rId2"/>
          <a:stretch>
            <a:fillRect/>
          </a:stretch>
        </p:blipFill>
        <p:spPr>
          <a:xfrm>
            <a:off x="2903558" y="1101219"/>
            <a:ext cx="6712987" cy="5660528"/>
          </a:xfrm>
        </p:spPr>
      </p:pic>
      <p:sp>
        <p:nvSpPr>
          <p:cNvPr id="7" name="TextBox 6">
            <a:extLst>
              <a:ext uri="{FF2B5EF4-FFF2-40B4-BE49-F238E27FC236}">
                <a16:creationId xmlns:a16="http://schemas.microsoft.com/office/drawing/2014/main" id="{1A1D0619-21AD-38F3-00B1-D82D6EE09E5D}"/>
              </a:ext>
            </a:extLst>
          </p:cNvPr>
          <p:cNvSpPr txBox="1"/>
          <p:nvPr/>
        </p:nvSpPr>
        <p:spPr>
          <a:xfrm>
            <a:off x="160892" y="2006286"/>
            <a:ext cx="2742666" cy="369332"/>
          </a:xfrm>
          <a:prstGeom prst="rect">
            <a:avLst/>
          </a:prstGeom>
          <a:noFill/>
        </p:spPr>
        <p:txBody>
          <a:bodyPr wrap="square">
            <a:spAutoFit/>
          </a:bodyPr>
          <a:lstStyle/>
          <a:p>
            <a:r>
              <a:rPr lang="en-US">
                <a:solidFill>
                  <a:srgbClr val="0070C0"/>
                </a:solidFill>
              </a:rPr>
              <a:t>Distributed architecture. </a:t>
            </a:r>
          </a:p>
        </p:txBody>
      </p:sp>
    </p:spTree>
    <p:extLst>
      <p:ext uri="{BB962C8B-B14F-4D97-AF65-F5344CB8AC3E}">
        <p14:creationId xmlns:p14="http://schemas.microsoft.com/office/powerpoint/2010/main" val="194375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728C-6EEE-84BA-D063-9FB0E64DA0B7}"/>
              </a:ext>
            </a:extLst>
          </p:cNvPr>
          <p:cNvSpPr>
            <a:spLocks noGrp="1"/>
          </p:cNvSpPr>
          <p:nvPr>
            <p:ph type="title"/>
          </p:nvPr>
        </p:nvSpPr>
        <p:spPr>
          <a:xfrm>
            <a:off x="0" y="1"/>
            <a:ext cx="12192000" cy="1144988"/>
          </a:xfrm>
          <a:solidFill>
            <a:schemeClr val="bg1"/>
          </a:solidFill>
          <a:ln>
            <a:solidFill>
              <a:schemeClr val="tx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Distributed architecture. How ??</a:t>
            </a:r>
          </a:p>
        </p:txBody>
      </p:sp>
      <p:sp>
        <p:nvSpPr>
          <p:cNvPr id="3" name="Content Placeholder 2">
            <a:extLst>
              <a:ext uri="{FF2B5EF4-FFF2-40B4-BE49-F238E27FC236}">
                <a16:creationId xmlns:a16="http://schemas.microsoft.com/office/drawing/2014/main" id="{DE5A9E99-0807-97B9-0A47-FA447DB040F2}"/>
              </a:ext>
            </a:extLst>
          </p:cNvPr>
          <p:cNvSpPr>
            <a:spLocks noGrp="1"/>
          </p:cNvSpPr>
          <p:nvPr>
            <p:ph idx="1"/>
          </p:nvPr>
        </p:nvSpPr>
        <p:spPr>
          <a:xfrm>
            <a:off x="0" y="1144988"/>
            <a:ext cx="12192000" cy="5713011"/>
          </a:xfrm>
          <a:solidFill>
            <a:schemeClr val="bg1"/>
          </a:solidFill>
        </p:spPr>
        <p:txBody>
          <a:bodyPr/>
          <a:lstStyle/>
          <a:p>
            <a:pPr marL="0" indent="0">
              <a:buNone/>
            </a:pPr>
            <a:endParaRPr lang="en-US"/>
          </a:p>
          <a:p>
            <a:r>
              <a:rPr lang="en-US">
                <a:solidFill>
                  <a:srgbClr val="0070C0"/>
                </a:solidFill>
              </a:rPr>
              <a:t>How can distributed services discover each other and communicate synchronously? </a:t>
            </a:r>
          </a:p>
          <a:p>
            <a:r>
              <a:rPr lang="en-US">
                <a:solidFill>
                  <a:srgbClr val="0070C0"/>
                </a:solidFill>
              </a:rPr>
              <a:t> How can they implement asynchronous messaging? </a:t>
            </a:r>
          </a:p>
          <a:p>
            <a:r>
              <a:rPr lang="en-US">
                <a:solidFill>
                  <a:srgbClr val="0070C0"/>
                </a:solidFill>
              </a:rPr>
              <a:t> How can they maintain contextual information across a transaction?</a:t>
            </a:r>
          </a:p>
          <a:p>
            <a:r>
              <a:rPr lang="en-US">
                <a:solidFill>
                  <a:srgbClr val="0070C0"/>
                </a:solidFill>
              </a:rPr>
              <a:t> How can they become resilient to failure? </a:t>
            </a:r>
          </a:p>
          <a:p>
            <a:r>
              <a:rPr lang="en-US">
                <a:solidFill>
                  <a:srgbClr val="0070C0"/>
                </a:solidFill>
              </a:rPr>
              <a:t>How can they scale to meet fluctuating demand? </a:t>
            </a:r>
          </a:p>
          <a:p>
            <a:r>
              <a:rPr lang="en-US">
                <a:solidFill>
                  <a:srgbClr val="0070C0"/>
                </a:solidFill>
              </a:rPr>
              <a:t>How are they monitored and observed</a:t>
            </a:r>
          </a:p>
        </p:txBody>
      </p:sp>
    </p:spTree>
    <p:extLst>
      <p:ext uri="{BB962C8B-B14F-4D97-AF65-F5344CB8AC3E}">
        <p14:creationId xmlns:p14="http://schemas.microsoft.com/office/powerpoint/2010/main" val="1026489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482A-BACA-D2FE-E3F1-358637EC9C60}"/>
              </a:ext>
            </a:extLst>
          </p:cNvPr>
          <p:cNvSpPr>
            <a:spLocks noGrp="1"/>
          </p:cNvSpPr>
          <p:nvPr>
            <p:ph type="title"/>
          </p:nvPr>
        </p:nvSpPr>
        <p:spPr>
          <a:xfrm>
            <a:off x="0" y="0"/>
            <a:ext cx="12192000" cy="1385740"/>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overview 20,000 feet.</a:t>
            </a:r>
          </a:p>
        </p:txBody>
      </p:sp>
      <p:pic>
        <p:nvPicPr>
          <p:cNvPr id="5" name="Content Placeholder 4">
            <a:extLst>
              <a:ext uri="{FF2B5EF4-FFF2-40B4-BE49-F238E27FC236}">
                <a16:creationId xmlns:a16="http://schemas.microsoft.com/office/drawing/2014/main" id="{E5552CEE-D730-3927-9B67-6BC7EAAF5E9A}"/>
              </a:ext>
            </a:extLst>
          </p:cNvPr>
          <p:cNvPicPr>
            <a:picLocks noGrp="1" noChangeAspect="1"/>
          </p:cNvPicPr>
          <p:nvPr>
            <p:ph idx="1"/>
          </p:nvPr>
        </p:nvPicPr>
        <p:blipFill>
          <a:blip r:embed="rId2"/>
          <a:stretch>
            <a:fillRect/>
          </a:stretch>
        </p:blipFill>
        <p:spPr>
          <a:xfrm>
            <a:off x="1055802" y="2136086"/>
            <a:ext cx="9832777" cy="4592419"/>
          </a:xfrm>
          <a:effectLst>
            <a:glow rad="127000">
              <a:schemeClr val="tx1"/>
            </a:glow>
          </a:effectLst>
        </p:spPr>
      </p:pic>
      <p:sp>
        <p:nvSpPr>
          <p:cNvPr id="7" name="TextBox 6">
            <a:extLst>
              <a:ext uri="{FF2B5EF4-FFF2-40B4-BE49-F238E27FC236}">
                <a16:creationId xmlns:a16="http://schemas.microsoft.com/office/drawing/2014/main" id="{8C71B3B5-CFD2-F6B2-8F92-AF15406459FE}"/>
              </a:ext>
            </a:extLst>
          </p:cNvPr>
          <p:cNvSpPr txBox="1"/>
          <p:nvPr/>
        </p:nvSpPr>
        <p:spPr>
          <a:xfrm>
            <a:off x="1055802" y="1631970"/>
            <a:ext cx="11831541" cy="369332"/>
          </a:xfrm>
          <a:prstGeom prst="rect">
            <a:avLst/>
          </a:prstGeom>
          <a:noFill/>
        </p:spPr>
        <p:txBody>
          <a:bodyPr wrap="square">
            <a:spAutoFit/>
          </a:bodyPr>
          <a:lstStyle/>
          <a:p>
            <a:r>
              <a:rPr lang="en-US">
                <a:solidFill>
                  <a:srgbClr val="0070C0"/>
                </a:solidFill>
              </a:rPr>
              <a:t>Dapr, or Distributed Application Runtime, is a new way to build modern distributed applications</a:t>
            </a:r>
          </a:p>
        </p:txBody>
      </p:sp>
    </p:spTree>
    <p:extLst>
      <p:ext uri="{BB962C8B-B14F-4D97-AF65-F5344CB8AC3E}">
        <p14:creationId xmlns:p14="http://schemas.microsoft.com/office/powerpoint/2010/main" val="148651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A0EA-9F5F-0084-B9AB-2D01D11C8BA5}"/>
              </a:ext>
            </a:extLst>
          </p:cNvPr>
          <p:cNvSpPr>
            <a:spLocks noGrp="1"/>
          </p:cNvSpPr>
          <p:nvPr>
            <p:ph type="title"/>
          </p:nvPr>
        </p:nvSpPr>
        <p:spPr>
          <a:xfrm>
            <a:off x="0" y="1"/>
            <a:ext cx="12192000" cy="1168924"/>
          </a:xfrm>
          <a:solidFill>
            <a:schemeClr val="bg1"/>
          </a:solidFill>
        </p:spPr>
        <p:txBody>
          <a:bodyPr>
            <a:normAutofit/>
          </a:bodyPr>
          <a:lstStyle/>
          <a:p>
            <a:r>
              <a:rPr lang="en-US" b="1" spc="-50">
                <a:ln w="3175">
                  <a:noFill/>
                </a:ln>
                <a:gradFill>
                  <a:gsLst>
                    <a:gs pos="0">
                      <a:srgbClr val="50E6FF"/>
                    </a:gs>
                    <a:gs pos="100000">
                      <a:srgbClr val="8661C5"/>
                    </a:gs>
                  </a:gsLst>
                  <a:lin ang="2700000" scaled="1"/>
                </a:gradFill>
                <a:latin typeface="Segoe UI Semibold"/>
              </a:rPr>
              <a:t>Dapr Building blocks</a:t>
            </a:r>
          </a:p>
        </p:txBody>
      </p:sp>
      <p:pic>
        <p:nvPicPr>
          <p:cNvPr id="5" name="Content Placeholder 4">
            <a:extLst>
              <a:ext uri="{FF2B5EF4-FFF2-40B4-BE49-F238E27FC236}">
                <a16:creationId xmlns:a16="http://schemas.microsoft.com/office/drawing/2014/main" id="{37170D11-CF90-5D5E-1BAD-06AF2B23378F}"/>
              </a:ext>
            </a:extLst>
          </p:cNvPr>
          <p:cNvPicPr>
            <a:picLocks noGrp="1" noChangeAspect="1"/>
          </p:cNvPicPr>
          <p:nvPr>
            <p:ph idx="1"/>
          </p:nvPr>
        </p:nvPicPr>
        <p:blipFill>
          <a:blip r:embed="rId2"/>
          <a:stretch>
            <a:fillRect/>
          </a:stretch>
        </p:blipFill>
        <p:spPr>
          <a:xfrm>
            <a:off x="1851001" y="1051540"/>
            <a:ext cx="6619231" cy="5618157"/>
          </a:xfrm>
          <a:effectLst>
            <a:glow rad="127000">
              <a:schemeClr val="tx1"/>
            </a:glow>
          </a:effectLst>
        </p:spPr>
      </p:pic>
    </p:spTree>
    <p:extLst>
      <p:ext uri="{BB962C8B-B14F-4D97-AF65-F5344CB8AC3E}">
        <p14:creationId xmlns:p14="http://schemas.microsoft.com/office/powerpoint/2010/main" val="2210573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63AA-F22F-B60D-5BDC-580651C6C19D}"/>
              </a:ext>
            </a:extLst>
          </p:cNvPr>
          <p:cNvSpPr>
            <a:spLocks noGrp="1"/>
          </p:cNvSpPr>
          <p:nvPr>
            <p:ph type="title"/>
          </p:nvPr>
        </p:nvSpPr>
        <p:spPr>
          <a:xfrm>
            <a:off x="0" y="18255"/>
            <a:ext cx="12192000" cy="1112961"/>
          </a:xfrm>
          <a:noFill/>
          <a:ln>
            <a:solidFill>
              <a:schemeClr val="bg1"/>
            </a:solidFill>
          </a:ln>
        </p:spPr>
        <p:txBody>
          <a:bodyPr>
            <a:normAutofit/>
          </a:bodyPr>
          <a:lstStyle/>
          <a:p>
            <a:r>
              <a:rPr lang="en-US" b="1" spc="-50">
                <a:ln w="3175">
                  <a:noFill/>
                </a:ln>
                <a:gradFill>
                  <a:gsLst>
                    <a:gs pos="0">
                      <a:srgbClr val="50E6FF"/>
                    </a:gs>
                    <a:gs pos="100000">
                      <a:srgbClr val="8661C5"/>
                    </a:gs>
                  </a:gsLst>
                  <a:lin ang="2700000" scaled="1"/>
                </a:gradFill>
                <a:latin typeface="Segoe UI Semibold"/>
              </a:rPr>
              <a:t>Sidecar architecture</a:t>
            </a:r>
          </a:p>
        </p:txBody>
      </p:sp>
      <p:pic>
        <p:nvPicPr>
          <p:cNvPr id="5" name="Content Placeholder 4">
            <a:extLst>
              <a:ext uri="{FF2B5EF4-FFF2-40B4-BE49-F238E27FC236}">
                <a16:creationId xmlns:a16="http://schemas.microsoft.com/office/drawing/2014/main" id="{5F72142B-88F9-43CB-BC95-F1A1291970B1}"/>
              </a:ext>
            </a:extLst>
          </p:cNvPr>
          <p:cNvPicPr>
            <a:picLocks noGrp="1" noChangeAspect="1"/>
          </p:cNvPicPr>
          <p:nvPr>
            <p:ph idx="1"/>
          </p:nvPr>
        </p:nvPicPr>
        <p:blipFill>
          <a:blip r:embed="rId2"/>
          <a:stretch>
            <a:fillRect/>
          </a:stretch>
        </p:blipFill>
        <p:spPr>
          <a:xfrm>
            <a:off x="1924636" y="1395382"/>
            <a:ext cx="8181890" cy="5185086"/>
          </a:xfrm>
          <a:effectLst>
            <a:glow rad="127000">
              <a:schemeClr val="tx1"/>
            </a:glow>
          </a:effectLst>
        </p:spPr>
      </p:pic>
    </p:spTree>
    <p:extLst>
      <p:ext uri="{BB962C8B-B14F-4D97-AF65-F5344CB8AC3E}">
        <p14:creationId xmlns:p14="http://schemas.microsoft.com/office/powerpoint/2010/main" val="64829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1815177"/>
          </a:xfrm>
        </p:spPr>
        <p:txBody>
          <a:bodyPr/>
          <a:lstStyle/>
          <a:p>
            <a:pPr marL="0" indent="0">
              <a:buNone/>
            </a:pPr>
            <a:endParaRPr lang="en-US"/>
          </a:p>
          <a:p>
            <a:endParaRPr lang="en-US"/>
          </a:p>
          <a:p>
            <a:pPr marL="0" indent="0">
              <a:buNone/>
            </a:pPr>
            <a:endParaRPr lang="en-US"/>
          </a:p>
        </p:txBody>
      </p:sp>
      <p:sp>
        <p:nvSpPr>
          <p:cNvPr id="2" name="Title 1"/>
          <p:cNvSpPr>
            <a:spLocks noGrp="1"/>
          </p:cNvSpPr>
          <p:nvPr>
            <p:ph type="title"/>
          </p:nvPr>
        </p:nvSpPr>
        <p:spPr>
          <a:xfrm>
            <a:off x="0" y="0"/>
            <a:ext cx="12192000" cy="857839"/>
          </a:xfrm>
        </p:spPr>
        <p:txBody>
          <a:bodyPr/>
          <a:lstStyle/>
          <a:p>
            <a:r>
              <a:rPr lang="en-US" sz="3921">
                <a:solidFill>
                  <a:schemeClr val="accent1"/>
                </a:solidFill>
              </a:rPr>
              <a:t>What is a Monolith?</a:t>
            </a:r>
          </a:p>
        </p:txBody>
      </p:sp>
      <p:pic>
        <p:nvPicPr>
          <p:cNvPr id="5" name="Picture 4">
            <a:extLst>
              <a:ext uri="{FF2B5EF4-FFF2-40B4-BE49-F238E27FC236}">
                <a16:creationId xmlns:a16="http://schemas.microsoft.com/office/drawing/2014/main" id="{73C8C70D-D196-48C2-906C-B3557A0FFD4B}"/>
              </a:ext>
            </a:extLst>
          </p:cNvPr>
          <p:cNvPicPr>
            <a:picLocks noChangeAspect="1"/>
          </p:cNvPicPr>
          <p:nvPr/>
        </p:nvPicPr>
        <p:blipFill>
          <a:blip r:embed="rId3"/>
          <a:stretch>
            <a:fillRect/>
          </a:stretch>
        </p:blipFill>
        <p:spPr>
          <a:xfrm>
            <a:off x="7939576" y="1479212"/>
            <a:ext cx="3735103" cy="3724401"/>
          </a:xfrm>
          <a:prstGeom prst="rect">
            <a:avLst/>
          </a:prstGeom>
        </p:spPr>
      </p:pic>
      <p:sp>
        <p:nvSpPr>
          <p:cNvPr id="8" name="Text Placeholder 2">
            <a:extLst>
              <a:ext uri="{FF2B5EF4-FFF2-40B4-BE49-F238E27FC236}">
                <a16:creationId xmlns:a16="http://schemas.microsoft.com/office/drawing/2014/main" id="{F17BABE9-45AB-426C-8EE1-794341C5D772}"/>
              </a:ext>
            </a:extLst>
          </p:cNvPr>
          <p:cNvSpPr txBox="1">
            <a:spLocks/>
          </p:cNvSpPr>
          <p:nvPr/>
        </p:nvSpPr>
        <p:spPr>
          <a:xfrm>
            <a:off x="369977" y="1890195"/>
            <a:ext cx="7246101" cy="307760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Most applications built in the last 15 years</a:t>
            </a:r>
          </a:p>
          <a:p>
            <a:r>
              <a:rPr lang="en-US" sz="2353">
                <a:solidFill>
                  <a:schemeClr val="accent1"/>
                </a:solidFill>
              </a:rPr>
              <a:t>A large application core, composed of a single key technology</a:t>
            </a:r>
          </a:p>
          <a:p>
            <a:r>
              <a:rPr lang="en-US" sz="2353">
                <a:solidFill>
                  <a:schemeClr val="accent1"/>
                </a:solidFill>
              </a:rPr>
              <a:t>Typically surrounded by a layer of adapters that expose its functionality to the outside world and provide access to dependencies</a:t>
            </a:r>
          </a:p>
          <a:p>
            <a:endParaRPr lang="en-US" sz="2353"/>
          </a:p>
          <a:p>
            <a:pPr marL="0" indent="0">
              <a:buNone/>
            </a:pPr>
            <a:endParaRPr lang="en-US" sz="2353"/>
          </a:p>
        </p:txBody>
      </p:sp>
    </p:spTree>
    <p:extLst>
      <p:ext uri="{BB962C8B-B14F-4D97-AF65-F5344CB8AC3E}">
        <p14:creationId xmlns:p14="http://schemas.microsoft.com/office/powerpoint/2010/main" val="158969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456E-D292-CAEB-9247-2206BB9BA271}"/>
              </a:ext>
            </a:extLst>
          </p:cNvPr>
          <p:cNvSpPr>
            <a:spLocks noGrp="1"/>
          </p:cNvSpPr>
          <p:nvPr>
            <p:ph type="title"/>
          </p:nvPr>
        </p:nvSpPr>
        <p:spPr>
          <a:xfrm>
            <a:off x="0" y="-87361"/>
            <a:ext cx="12192000" cy="1237432"/>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and Service mesh together</a:t>
            </a:r>
          </a:p>
        </p:txBody>
      </p:sp>
      <p:pic>
        <p:nvPicPr>
          <p:cNvPr id="5" name="Content Placeholder 4">
            <a:extLst>
              <a:ext uri="{FF2B5EF4-FFF2-40B4-BE49-F238E27FC236}">
                <a16:creationId xmlns:a16="http://schemas.microsoft.com/office/drawing/2014/main" id="{42A887D1-1BAB-F497-C22D-8FDDB4F35047}"/>
              </a:ext>
            </a:extLst>
          </p:cNvPr>
          <p:cNvPicPr>
            <a:picLocks noGrp="1" noChangeAspect="1"/>
          </p:cNvPicPr>
          <p:nvPr>
            <p:ph idx="1"/>
          </p:nvPr>
        </p:nvPicPr>
        <p:blipFill>
          <a:blip r:embed="rId2"/>
          <a:stretch>
            <a:fillRect/>
          </a:stretch>
        </p:blipFill>
        <p:spPr>
          <a:xfrm>
            <a:off x="1181735" y="1440613"/>
            <a:ext cx="9430117" cy="4994175"/>
          </a:xfrm>
          <a:effectLst>
            <a:glow rad="127000">
              <a:schemeClr val="tx1"/>
            </a:glow>
          </a:effectLst>
        </p:spPr>
      </p:pic>
    </p:spTree>
    <p:extLst>
      <p:ext uri="{BB962C8B-B14F-4D97-AF65-F5344CB8AC3E}">
        <p14:creationId xmlns:p14="http://schemas.microsoft.com/office/powerpoint/2010/main" val="311592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9623-0E65-28C2-DD39-9379F89DE5E5}"/>
              </a:ext>
            </a:extLst>
          </p:cNvPr>
          <p:cNvSpPr>
            <a:spLocks noGrp="1"/>
          </p:cNvSpPr>
          <p:nvPr>
            <p:ph type="title"/>
          </p:nvPr>
        </p:nvSpPr>
        <p:spPr>
          <a:xfrm>
            <a:off x="589546" y="0"/>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with Kubernetes</a:t>
            </a:r>
          </a:p>
        </p:txBody>
      </p:sp>
      <p:sp>
        <p:nvSpPr>
          <p:cNvPr id="7" name="TextBox 6">
            <a:extLst>
              <a:ext uri="{FF2B5EF4-FFF2-40B4-BE49-F238E27FC236}">
                <a16:creationId xmlns:a16="http://schemas.microsoft.com/office/drawing/2014/main" id="{14262A59-C510-672A-272A-9EA7650C05EF}"/>
              </a:ext>
            </a:extLst>
          </p:cNvPr>
          <p:cNvSpPr txBox="1"/>
          <p:nvPr/>
        </p:nvSpPr>
        <p:spPr>
          <a:xfrm>
            <a:off x="1703568" y="2151863"/>
            <a:ext cx="7006799" cy="369332"/>
          </a:xfrm>
          <a:prstGeom prst="rect">
            <a:avLst/>
          </a:prstGeom>
          <a:solidFill>
            <a:schemeClr val="bg1"/>
          </a:solidFill>
        </p:spPr>
        <p:txBody>
          <a:bodyPr wrap="square">
            <a:spAutoFit/>
          </a:bodyPr>
          <a:lstStyle/>
          <a:p>
            <a:r>
              <a:rPr lang="en-US"/>
              <a:t>Kubernetes-hosted Dapr sidecar. </a:t>
            </a:r>
          </a:p>
        </p:txBody>
      </p:sp>
      <p:pic>
        <p:nvPicPr>
          <p:cNvPr id="11" name="Picture 10">
            <a:extLst>
              <a:ext uri="{FF2B5EF4-FFF2-40B4-BE49-F238E27FC236}">
                <a16:creationId xmlns:a16="http://schemas.microsoft.com/office/drawing/2014/main" id="{735D2BDD-5FE8-8B0C-12AE-BAE77E04C865}"/>
              </a:ext>
            </a:extLst>
          </p:cNvPr>
          <p:cNvPicPr>
            <a:picLocks noChangeAspect="1"/>
          </p:cNvPicPr>
          <p:nvPr/>
        </p:nvPicPr>
        <p:blipFill>
          <a:blip r:embed="rId2"/>
          <a:stretch>
            <a:fillRect/>
          </a:stretch>
        </p:blipFill>
        <p:spPr>
          <a:xfrm>
            <a:off x="657725" y="1325563"/>
            <a:ext cx="10354015" cy="5019102"/>
          </a:xfrm>
          <a:prstGeom prst="rect">
            <a:avLst/>
          </a:prstGeom>
          <a:effectLst>
            <a:glow rad="127000">
              <a:schemeClr val="tx1"/>
            </a:glow>
          </a:effectLst>
        </p:spPr>
      </p:pic>
    </p:spTree>
    <p:extLst>
      <p:ext uri="{BB962C8B-B14F-4D97-AF65-F5344CB8AC3E}">
        <p14:creationId xmlns:p14="http://schemas.microsoft.com/office/powerpoint/2010/main" val="3052936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DFD4-E2F5-B66D-07E1-F1C0EA6E645B}"/>
              </a:ext>
            </a:extLst>
          </p:cNvPr>
          <p:cNvSpPr>
            <a:spLocks noGrp="1"/>
          </p:cNvSpPr>
          <p:nvPr>
            <p:ph type="title"/>
          </p:nvPr>
        </p:nvSpPr>
        <p:spPr>
          <a:xfrm>
            <a:off x="-1" y="18255"/>
            <a:ext cx="12192001" cy="1009267"/>
          </a:xfrm>
        </p:spPr>
        <p:txBody>
          <a:bodyPr>
            <a:noAutofit/>
          </a:bodyPr>
          <a:lstStyle/>
          <a:p>
            <a:br>
              <a:rPr lang="en-US" sz="2800" i="0">
                <a:solidFill>
                  <a:schemeClr val="bg1"/>
                </a:solidFill>
                <a:effectLst/>
                <a:latin typeface="open sans" panose="020B0606030504020204" pitchFamily="34" charset="0"/>
              </a:rPr>
            </a:br>
            <a:r>
              <a:rPr lang="en-US" b="1" spc="-50">
                <a:ln w="3175">
                  <a:noFill/>
                </a:ln>
                <a:gradFill>
                  <a:gsLst>
                    <a:gs pos="0">
                      <a:srgbClr val="50E6FF"/>
                    </a:gs>
                    <a:gs pos="100000">
                      <a:srgbClr val="8661C5"/>
                    </a:gs>
                  </a:gsLst>
                  <a:lin ang="2700000" scaled="1"/>
                </a:gradFill>
                <a:latin typeface="Segoe UI Semibold"/>
              </a:rPr>
              <a:t>Overview of Dapr in self-hosted mode</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4C84646-C9D8-5570-7A0C-8EEA090EB025}"/>
              </a:ext>
            </a:extLst>
          </p:cNvPr>
          <p:cNvSpPr>
            <a:spLocks noGrp="1"/>
          </p:cNvSpPr>
          <p:nvPr>
            <p:ph idx="1"/>
          </p:nvPr>
        </p:nvSpPr>
        <p:spPr>
          <a:xfrm>
            <a:off x="-3" y="5866988"/>
            <a:ext cx="12192001" cy="991012"/>
          </a:xfrm>
        </p:spPr>
        <p:txBody>
          <a:bodyPr>
            <a:normAutofit lnSpcReduction="10000"/>
          </a:bodyPr>
          <a:lstStyle/>
          <a:p>
            <a:pPr marL="0" indent="0" algn="l">
              <a:buNone/>
            </a:pPr>
            <a:r>
              <a:rPr lang="en-US" sz="1600" b="0" i="0">
                <a:solidFill>
                  <a:srgbClr val="0070C0"/>
                </a:solidFill>
                <a:effectLst/>
                <a:latin typeface="open sans" panose="020B0606030504020204" pitchFamily="34" charset="0"/>
              </a:rPr>
              <a:t>Dapr can be configured to run in self-hosted mode on your local developer machine or on production VMs. Each running service has a Dapr runtime process (or sidecar) which is configured to use state stores, pub/sub, binding components and the other building blocks</a:t>
            </a:r>
            <a:r>
              <a:rPr lang="en-US" sz="1600" b="0" i="0">
                <a:solidFill>
                  <a:schemeClr val="bg1"/>
                </a:solidFill>
                <a:effectLst/>
                <a:latin typeface="open sans" panose="020B0606030504020204" pitchFamily="34" charset="0"/>
              </a:rPr>
              <a:t>.</a:t>
            </a:r>
            <a:r>
              <a:rPr lang="en-US" sz="1100">
                <a:hlinkClick r:id="rId2"/>
              </a:rPr>
              <a:t> </a:t>
            </a:r>
            <a:r>
              <a:rPr lang="en-US" sz="1600">
                <a:hlinkClick r:id="rId2"/>
              </a:rPr>
              <a:t>Overview of Dapr in self-hosted mode | Dapr Docs</a:t>
            </a:r>
            <a:endParaRPr lang="en-US" sz="1600"/>
          </a:p>
          <a:p>
            <a:pPr marL="0" indent="0" algn="l">
              <a:buNone/>
            </a:pPr>
            <a:r>
              <a:rPr lang="en-US" sz="1100">
                <a:hlinkClick r:id="rId3"/>
              </a:rPr>
              <a:t>How-To: Invoke services using HTTP | Dapr Docs</a:t>
            </a:r>
            <a:endParaRPr lang="en-US" sz="1600" b="0" i="0">
              <a:solidFill>
                <a:schemeClr val="bg1"/>
              </a:solidFill>
              <a:effectLst/>
              <a:latin typeface="open sans" panose="020B0606030504020204" pitchFamily="34" charset="0"/>
            </a:endParaRPr>
          </a:p>
          <a:p>
            <a:endParaRPr lang="en-US"/>
          </a:p>
        </p:txBody>
      </p:sp>
      <p:pic>
        <p:nvPicPr>
          <p:cNvPr id="5" name="Picture 4">
            <a:extLst>
              <a:ext uri="{FF2B5EF4-FFF2-40B4-BE49-F238E27FC236}">
                <a16:creationId xmlns:a16="http://schemas.microsoft.com/office/drawing/2014/main" id="{158AB36E-DA99-195B-7CC5-0A729500E99C}"/>
              </a:ext>
            </a:extLst>
          </p:cNvPr>
          <p:cNvPicPr>
            <a:picLocks noChangeAspect="1"/>
          </p:cNvPicPr>
          <p:nvPr/>
        </p:nvPicPr>
        <p:blipFill>
          <a:blip r:embed="rId4"/>
          <a:stretch>
            <a:fillRect/>
          </a:stretch>
        </p:blipFill>
        <p:spPr>
          <a:xfrm>
            <a:off x="1314228" y="890055"/>
            <a:ext cx="9302438" cy="4839274"/>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256950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D0E0-CFBE-2BE4-E559-C354B98AD7BA}"/>
              </a:ext>
            </a:extLst>
          </p:cNvPr>
          <p:cNvSpPr>
            <a:spLocks noGrp="1"/>
          </p:cNvSpPr>
          <p:nvPr>
            <p:ph type="title"/>
          </p:nvPr>
        </p:nvSpPr>
        <p:spPr>
          <a:xfrm>
            <a:off x="0" y="0"/>
            <a:ext cx="12192000" cy="875899"/>
          </a:xfrm>
        </p:spPr>
        <p:txBody>
          <a:bodyPr>
            <a:normAutofit/>
          </a:bodyPr>
          <a:lstStyle/>
          <a:p>
            <a:r>
              <a:rPr lang="en-US" b="1" spc="-50">
                <a:ln w="3175">
                  <a:noFill/>
                </a:ln>
                <a:gradFill>
                  <a:gsLst>
                    <a:gs pos="0">
                      <a:srgbClr val="50E6FF"/>
                    </a:gs>
                    <a:gs pos="100000">
                      <a:srgbClr val="8661C5"/>
                    </a:gs>
                  </a:gsLst>
                  <a:lin ang="2700000" scaled="1"/>
                </a:gradFill>
                <a:latin typeface="Segoe UI Semibold"/>
              </a:rPr>
              <a:t>How Dapr works with Azure container Apps</a:t>
            </a:r>
          </a:p>
        </p:txBody>
      </p:sp>
      <p:pic>
        <p:nvPicPr>
          <p:cNvPr id="5" name="Picture 4">
            <a:extLst>
              <a:ext uri="{FF2B5EF4-FFF2-40B4-BE49-F238E27FC236}">
                <a16:creationId xmlns:a16="http://schemas.microsoft.com/office/drawing/2014/main" id="{0DFD55CC-0D6E-C73F-4473-2293B0937049}"/>
              </a:ext>
            </a:extLst>
          </p:cNvPr>
          <p:cNvPicPr>
            <a:picLocks noChangeAspect="1"/>
          </p:cNvPicPr>
          <p:nvPr/>
        </p:nvPicPr>
        <p:blipFill>
          <a:blip r:embed="rId3"/>
          <a:stretch>
            <a:fillRect/>
          </a:stretch>
        </p:blipFill>
        <p:spPr>
          <a:xfrm>
            <a:off x="196851" y="1130178"/>
            <a:ext cx="11798298" cy="5087742"/>
          </a:xfrm>
          <a:prstGeom prst="rect">
            <a:avLst/>
          </a:prstGeom>
          <a:solidFill>
            <a:schemeClr val="bg1"/>
          </a:solidFill>
          <a:effectLst>
            <a:glow rad="127000">
              <a:schemeClr val="tx1"/>
            </a:glow>
          </a:effectLst>
        </p:spPr>
      </p:pic>
    </p:spTree>
    <p:extLst>
      <p:ext uri="{BB962C8B-B14F-4D97-AF65-F5344CB8AC3E}">
        <p14:creationId xmlns:p14="http://schemas.microsoft.com/office/powerpoint/2010/main" val="4136332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2DF5-4085-3003-01BA-8F0F541BAECF}"/>
              </a:ext>
            </a:extLst>
          </p:cNvPr>
          <p:cNvSpPr>
            <a:spLocks noGrp="1"/>
          </p:cNvSpPr>
          <p:nvPr>
            <p:ph type="title"/>
          </p:nvPr>
        </p:nvSpPr>
        <p:spPr>
          <a:xfrm>
            <a:off x="0" y="76200"/>
            <a:ext cx="12125326" cy="744415"/>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ACA Multi container app communication </a:t>
            </a:r>
          </a:p>
        </p:txBody>
      </p:sp>
      <p:pic>
        <p:nvPicPr>
          <p:cNvPr id="6" name="Azure Container Apps - Multi container communication">
            <a:hlinkClick r:id="" action="ppaction://media"/>
            <a:extLst>
              <a:ext uri="{FF2B5EF4-FFF2-40B4-BE49-F238E27FC236}">
                <a16:creationId xmlns:a16="http://schemas.microsoft.com/office/drawing/2014/main" id="{83EFAF11-79C4-7976-45BB-2E80E405CB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19502" y="1022973"/>
            <a:ext cx="10373613" cy="5835027"/>
          </a:xfrm>
          <a:ln>
            <a:solidFill>
              <a:schemeClr val="tx1"/>
            </a:solidFill>
          </a:ln>
        </p:spPr>
      </p:pic>
    </p:spTree>
    <p:extLst>
      <p:ext uri="{BB962C8B-B14F-4D97-AF65-F5344CB8AC3E}">
        <p14:creationId xmlns:p14="http://schemas.microsoft.com/office/powerpoint/2010/main" val="13279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753979" y="150441"/>
            <a:ext cx="10515600" cy="1325563"/>
          </a:xfrm>
        </p:spPr>
        <p:txBody>
          <a:bodyPr>
            <a:normAutofit/>
          </a:bodyPr>
          <a:lstStyle/>
          <a:p>
            <a:r>
              <a:rPr lang="en-US" b="1" spc="-50">
                <a:ln w="3175">
                  <a:noFill/>
                </a:ln>
                <a:gradFill>
                  <a:gsLst>
                    <a:gs pos="0">
                      <a:srgbClr val="50E6FF"/>
                    </a:gs>
                    <a:gs pos="100000">
                      <a:srgbClr val="8661C5"/>
                    </a:gs>
                  </a:gsLst>
                  <a:lin ang="2700000" scaled="1"/>
                </a:gradFill>
                <a:latin typeface="Segoe UI Semibold"/>
              </a:rPr>
              <a:t>Dapr Component example </a:t>
            </a:r>
          </a:p>
        </p:txBody>
      </p:sp>
      <p:sp>
        <p:nvSpPr>
          <p:cNvPr id="4" name="Rectangle 1">
            <a:extLst>
              <a:ext uri="{FF2B5EF4-FFF2-40B4-BE49-F238E27FC236}">
                <a16:creationId xmlns:a16="http://schemas.microsoft.com/office/drawing/2014/main" id="{8173AB03-CA7D-6837-000D-1B62C0982552}"/>
              </a:ext>
            </a:extLst>
          </p:cNvPr>
          <p:cNvSpPr>
            <a:spLocks noGrp="1" noChangeArrowheads="1"/>
          </p:cNvSpPr>
          <p:nvPr>
            <p:ph idx="1"/>
          </p:nvPr>
        </p:nvSpPr>
        <p:spPr bwMode="auto">
          <a:xfrm>
            <a:off x="50800" y="1757671"/>
            <a:ext cx="12090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err="1">
                <a:ln>
                  <a:noFill/>
                </a:ln>
                <a:solidFill>
                  <a:srgbClr val="0101FD"/>
                </a:solidFill>
                <a:effectLst/>
                <a:latin typeface="SFMono-Regular"/>
              </a:rPr>
              <a:t>az</a:t>
            </a:r>
            <a:r>
              <a:rPr kumimoji="0" lang="en-US" altLang="en-US" sz="1800" b="0" i="0" u="none" strike="noStrike" cap="none" normalizeH="0" baseline="0">
                <a:ln>
                  <a:noFill/>
                </a:ln>
                <a:solidFill>
                  <a:srgbClr val="0101FD"/>
                </a:solidFill>
                <a:effectLst/>
                <a:latin typeface="SFMono-Regular"/>
              </a:rPr>
              <a:t> </a:t>
            </a:r>
            <a:r>
              <a:rPr kumimoji="0" lang="en-US" altLang="en-US" sz="1800" b="0" i="0" u="none" strike="noStrike" cap="none" normalizeH="0" baseline="0" err="1">
                <a:ln>
                  <a:noFill/>
                </a:ln>
                <a:solidFill>
                  <a:srgbClr val="0101FD"/>
                </a:solidFill>
                <a:effectLst/>
                <a:latin typeface="SFMono-Regular"/>
              </a:rPr>
              <a:t>containerapp</a:t>
            </a:r>
            <a:r>
              <a:rPr kumimoji="0" lang="en-US" altLang="en-US" sz="1800" b="0" i="0" u="none" strike="noStrike" cap="none" normalizeH="0" baseline="0">
                <a:ln>
                  <a:noFill/>
                </a:ln>
                <a:solidFill>
                  <a:srgbClr val="0101FD"/>
                </a:solidFill>
                <a:effectLst/>
                <a:latin typeface="SFMono-Regular"/>
              </a:rPr>
              <a:t> env </a:t>
            </a:r>
            <a:r>
              <a:rPr kumimoji="0" lang="en-US" altLang="en-US" sz="1800" b="0" i="0" u="none" strike="noStrike" cap="none" normalizeH="0" baseline="0" err="1">
                <a:ln>
                  <a:noFill/>
                </a:ln>
                <a:solidFill>
                  <a:srgbClr val="0101FD"/>
                </a:solidFill>
                <a:effectLst/>
                <a:latin typeface="SFMono-Regular"/>
              </a:rPr>
              <a:t>dapr</a:t>
            </a:r>
            <a:r>
              <a:rPr kumimoji="0" lang="en-US" altLang="en-US" sz="1800" b="0" i="0" u="none" strike="noStrike" cap="none" normalizeH="0" baseline="0">
                <a:ln>
                  <a:noFill/>
                </a:ln>
                <a:solidFill>
                  <a:srgbClr val="0101FD"/>
                </a:solidFill>
                <a:effectLst/>
                <a:latin typeface="SFMono-Regular"/>
              </a:rPr>
              <a:t>-component set </a:t>
            </a:r>
            <a:r>
              <a:rPr kumimoji="0" lang="en-US" altLang="en-US" sz="1800" b="0" i="0" u="none" strike="noStrike" cap="none" normalizeH="0" baseline="0">
                <a:ln>
                  <a:noFill/>
                </a:ln>
                <a:solidFill>
                  <a:srgbClr val="006881"/>
                </a:solidFill>
                <a:effectLst/>
                <a:latin typeface="SFMono-Regular"/>
              </a:rPr>
              <a: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ENVIRONMENT_NAME </a:t>
            </a:r>
            <a:r>
              <a:rPr kumimoji="0" lang="en-US" altLang="en-US" sz="1800" b="0" i="0" u="none" strike="noStrike" cap="none" normalizeH="0" baseline="0">
                <a:ln>
                  <a:noFill/>
                </a:ln>
                <a:solidFill>
                  <a:srgbClr val="006881"/>
                </a:solidFill>
                <a:effectLst/>
                <a:latin typeface="SFMono-Regular"/>
              </a:rPr>
              <a:t>--resource-group</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70C0"/>
                </a:solidFill>
                <a:effectLst/>
                <a:latin typeface="SFMono-Regular"/>
              </a:rPr>
              <a:t>RESOURCE_GROUP_NAME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dapr</a:t>
            </a:r>
            <a:r>
              <a:rPr kumimoji="0" lang="en-US" altLang="en-US" sz="1800" b="0" i="0" u="none" strike="noStrike" cap="none" normalizeH="0" baseline="0">
                <a:ln>
                  <a:noFill/>
                </a:ln>
                <a:solidFill>
                  <a:srgbClr val="006881"/>
                </a:solidFill>
                <a:effectLst/>
                <a:latin typeface="SFMono-Regular"/>
              </a:rPr>
              <a:t>-component-name</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err="1">
                <a:ln>
                  <a:noFill/>
                </a:ln>
                <a:solidFill>
                  <a:srgbClr val="0070C0"/>
                </a:solidFill>
                <a:effectLst/>
                <a:latin typeface="SFMono-Regular"/>
              </a:rPr>
              <a:t>pubsub</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006881"/>
                </a:solidFill>
                <a:effectLst/>
                <a:latin typeface="SFMono-Regular"/>
              </a:rPr>
              <a:t>--</a:t>
            </a:r>
            <a:r>
              <a:rPr kumimoji="0" lang="en-US" altLang="en-US" sz="1800" b="0" i="0" u="none" strike="noStrike" cap="none" normalizeH="0" baseline="0" err="1">
                <a:ln>
                  <a:noFill/>
                </a:ln>
                <a:solidFill>
                  <a:srgbClr val="006881"/>
                </a:solidFill>
                <a:effectLst/>
                <a:latin typeface="SFMono-Regular"/>
              </a:rPr>
              <a:t>yaml</a:t>
            </a:r>
            <a:r>
              <a:rPr kumimoji="0" lang="en-US" altLang="en-US" sz="1800" b="0" i="0" u="none" strike="noStrike" cap="none" normalizeH="0" baseline="0">
                <a:ln>
                  <a:noFill/>
                </a:ln>
                <a:solidFill>
                  <a:srgbClr val="161616"/>
                </a:solidFill>
                <a:effectLst/>
                <a:latin typeface="SFMono-Regular"/>
              </a:rPr>
              <a:t> </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err="1">
                <a:ln>
                  <a:noFill/>
                </a:ln>
                <a:solidFill>
                  <a:srgbClr val="A31515"/>
                </a:solidFill>
                <a:effectLst/>
                <a:latin typeface="SFMono-Regular"/>
              </a:rPr>
              <a:t>pubsub.yaml</a:t>
            </a:r>
            <a:r>
              <a:rPr kumimoji="0" lang="en-US" altLang="en-US" sz="1800" b="0" i="0" u="none" strike="noStrike" cap="none" normalizeH="0" baseline="0">
                <a:ln>
                  <a:noFill/>
                </a:ln>
                <a:solidFill>
                  <a:srgbClr val="A31515"/>
                </a:solidFill>
                <a:effectLst/>
                <a:latin typeface="SFMono-Regular"/>
              </a:rPr>
              <a:t>"</a:t>
            </a:r>
            <a:r>
              <a:rPr kumimoji="0" lang="en-US" altLang="en-US" sz="1800" b="0" i="0" u="none" strike="noStrike" cap="none" normalizeH="0" baseline="0">
                <a:ln>
                  <a:noFill/>
                </a:ln>
                <a:solidFill>
                  <a:srgbClr val="161616"/>
                </a:solidFill>
                <a:effectLst/>
                <a:latin typeface="SFMono-Regular"/>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161616"/>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95F06E5-0760-2E22-14DE-500BC826DF02}"/>
              </a:ext>
            </a:extLst>
          </p:cNvPr>
          <p:cNvSpPr txBox="1"/>
          <p:nvPr/>
        </p:nvSpPr>
        <p:spPr>
          <a:xfrm>
            <a:off x="2609273" y="3429000"/>
            <a:ext cx="6123708" cy="2862322"/>
          </a:xfrm>
          <a:prstGeom prst="rect">
            <a:avLst/>
          </a:prstGeom>
          <a:noFill/>
        </p:spPr>
        <p:txBody>
          <a:bodyPr wrap="square">
            <a:spAutoFit/>
          </a:bodyPr>
          <a:lstStyle/>
          <a:p>
            <a:r>
              <a:rPr lang="en-US">
                <a:solidFill>
                  <a:srgbClr val="0070C0"/>
                </a:solidFill>
              </a:rPr>
              <a:t># </a:t>
            </a:r>
            <a:r>
              <a:rPr lang="en-US" err="1">
                <a:solidFill>
                  <a:srgbClr val="0070C0"/>
                </a:solidFill>
              </a:rPr>
              <a:t>pubsub.yaml</a:t>
            </a:r>
            <a:r>
              <a:rPr lang="en-US">
                <a:solidFill>
                  <a:srgbClr val="0070C0"/>
                </a:solidFill>
              </a:rPr>
              <a:t> for Azure Service Bus component</a:t>
            </a:r>
          </a:p>
          <a:p>
            <a:r>
              <a:rPr lang="en-US" err="1">
                <a:solidFill>
                  <a:srgbClr val="0070C0"/>
                </a:solidFill>
              </a:rPr>
              <a:t>componentType</a:t>
            </a:r>
            <a:r>
              <a:rPr lang="en-US">
                <a:solidFill>
                  <a:srgbClr val="0070C0"/>
                </a:solidFill>
              </a:rPr>
              <a:t>: </a:t>
            </a:r>
            <a:r>
              <a:rPr lang="en-US" err="1">
                <a:solidFill>
                  <a:srgbClr val="0070C0"/>
                </a:solidFill>
              </a:rPr>
              <a:t>pubsub.azure.servicebus.queue</a:t>
            </a:r>
            <a:endParaRPr lang="en-US">
              <a:solidFill>
                <a:srgbClr val="0070C0"/>
              </a:solidFill>
            </a:endParaRPr>
          </a:p>
          <a:p>
            <a:r>
              <a:rPr lang="en-US">
                <a:solidFill>
                  <a:srgbClr val="0070C0"/>
                </a:solidFill>
              </a:rPr>
              <a:t>version: v1</a:t>
            </a:r>
          </a:p>
          <a:p>
            <a:r>
              <a:rPr lang="en-US" err="1">
                <a:solidFill>
                  <a:srgbClr val="0070C0"/>
                </a:solidFill>
              </a:rPr>
              <a:t>secretStoreComponent</a:t>
            </a:r>
            <a:r>
              <a:rPr lang="en-US">
                <a:solidFill>
                  <a:srgbClr val="0070C0"/>
                </a:solidFill>
              </a:rPr>
              <a:t>: "my-secret-store"</a:t>
            </a:r>
          </a:p>
          <a:p>
            <a:r>
              <a:rPr lang="en-US">
                <a:solidFill>
                  <a:srgbClr val="0070C0"/>
                </a:solidFill>
              </a:rPr>
              <a:t>metadata:</a:t>
            </a:r>
          </a:p>
          <a:p>
            <a:r>
              <a:rPr lang="en-US">
                <a:solidFill>
                  <a:srgbClr val="0070C0"/>
                </a:solidFill>
              </a:rPr>
              <a:t>  - name: </a:t>
            </a:r>
            <a:r>
              <a:rPr lang="en-US" err="1">
                <a:solidFill>
                  <a:srgbClr val="0070C0"/>
                </a:solidFill>
              </a:rPr>
              <a:t>connectionString</a:t>
            </a:r>
            <a:endParaRPr lang="en-US">
              <a:solidFill>
                <a:srgbClr val="0070C0"/>
              </a:solidFill>
            </a:endParaRPr>
          </a:p>
          <a:p>
            <a:r>
              <a:rPr lang="en-US">
                <a:solidFill>
                  <a:srgbClr val="0070C0"/>
                </a:solidFill>
              </a:rPr>
              <a:t>    </a:t>
            </a:r>
            <a:r>
              <a:rPr lang="en-US" err="1">
                <a:solidFill>
                  <a:srgbClr val="0070C0"/>
                </a:solidFill>
              </a:rPr>
              <a:t>secretRef</a:t>
            </a:r>
            <a:r>
              <a:rPr lang="en-US">
                <a:solidFill>
                  <a:srgbClr val="0070C0"/>
                </a:solidFill>
              </a:rPr>
              <a:t>: sb-root-</a:t>
            </a:r>
            <a:r>
              <a:rPr lang="en-US" err="1">
                <a:solidFill>
                  <a:srgbClr val="0070C0"/>
                </a:solidFill>
              </a:rPr>
              <a:t>connectionstring</a:t>
            </a:r>
            <a:endParaRPr lang="en-US">
              <a:solidFill>
                <a:srgbClr val="0070C0"/>
              </a:solidFill>
            </a:endParaRPr>
          </a:p>
          <a:p>
            <a:r>
              <a:rPr lang="en-US">
                <a:solidFill>
                  <a:srgbClr val="0070C0"/>
                </a:solidFill>
              </a:rPr>
              <a:t>scopes:</a:t>
            </a:r>
          </a:p>
          <a:p>
            <a:r>
              <a:rPr lang="en-US">
                <a:solidFill>
                  <a:srgbClr val="0070C0"/>
                </a:solidFill>
              </a:rPr>
              <a:t>  - publisher-app</a:t>
            </a:r>
          </a:p>
          <a:p>
            <a:r>
              <a:rPr lang="en-US">
                <a:solidFill>
                  <a:srgbClr val="0070C0"/>
                </a:solidFill>
              </a:rPr>
              <a:t>  - subscriber-app</a:t>
            </a:r>
          </a:p>
        </p:txBody>
      </p:sp>
    </p:spTree>
    <p:extLst>
      <p:ext uri="{BB962C8B-B14F-4D97-AF65-F5344CB8AC3E}">
        <p14:creationId xmlns:p14="http://schemas.microsoft.com/office/powerpoint/2010/main" val="390210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0" y="1"/>
            <a:ext cx="12191999" cy="1125414"/>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Dapr Component example -Demo</a:t>
            </a:r>
          </a:p>
        </p:txBody>
      </p:sp>
      <p:pic>
        <p:nvPicPr>
          <p:cNvPr id="3" name="Dapr component configuration">
            <a:hlinkClick r:id="" action="ppaction://media"/>
            <a:extLst>
              <a:ext uri="{FF2B5EF4-FFF2-40B4-BE49-F238E27FC236}">
                <a16:creationId xmlns:a16="http://schemas.microsoft.com/office/drawing/2014/main" id="{89FCA631-CACC-1F02-F955-68679046A1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0760" y="1005617"/>
            <a:ext cx="9970478" cy="5608394"/>
          </a:xfrm>
          <a:prstGeom prst="rect">
            <a:avLst/>
          </a:prstGeom>
        </p:spPr>
      </p:pic>
    </p:spTree>
    <p:extLst>
      <p:ext uri="{BB962C8B-B14F-4D97-AF65-F5344CB8AC3E}">
        <p14:creationId xmlns:p14="http://schemas.microsoft.com/office/powerpoint/2010/main" val="17312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2</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97840341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0318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Module:4</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14761983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396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C6328-26BC-C840-D70C-83DDAD28C056}"/>
              </a:ext>
            </a:extLst>
          </p:cNvPr>
          <p:cNvSpPr/>
          <p:nvPr/>
        </p:nvSpPr>
        <p:spPr bwMode="auto">
          <a:xfrm>
            <a:off x="404489" y="1071356"/>
            <a:ext cx="11383020" cy="5389602"/>
          </a:xfrm>
          <a:prstGeom prst="rect">
            <a:avLst/>
          </a:prstGeom>
          <a:solidFill>
            <a:schemeClr val="tx1"/>
          </a:solidFill>
          <a:ln>
            <a:noFill/>
            <a:headEnd type="none" w="med" len="med"/>
            <a:tailEnd type="none" w="med" len="med"/>
          </a:ln>
          <a:effectLst>
            <a:glow rad="127000">
              <a:schemeClr val="bg1"/>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5B0079F-A45C-AA86-C685-E9EC73268C7B}"/>
              </a:ext>
            </a:extLst>
          </p:cNvPr>
          <p:cNvSpPr>
            <a:spLocks noGrp="1"/>
          </p:cNvSpPr>
          <p:nvPr>
            <p:ph type="title"/>
          </p:nvPr>
        </p:nvSpPr>
        <p:spPr>
          <a:xfrm>
            <a:off x="0" y="34964"/>
            <a:ext cx="12122870" cy="844472"/>
          </a:xfrm>
        </p:spPr>
        <p:txBody>
          <a:bodyPr wrap="square" anchor="t">
            <a:normAutofit fontScale="90000"/>
          </a:bodyPr>
          <a:lstStyle/>
          <a:p>
            <a:pPr algn="ctr"/>
            <a:r>
              <a:rPr lang="en-US" sz="3600">
                <a:solidFill>
                  <a:srgbClr val="0070C0"/>
                </a:solidFill>
                <a:effectLst/>
                <a:latin typeface="Calibri" panose="020F0502020204030204" pitchFamily="34" charset="0"/>
                <a:ea typeface="Calibri" panose="020F0502020204030204" pitchFamily="34" charset="0"/>
              </a:rPr>
              <a:t> </a:t>
            </a:r>
            <a:r>
              <a:rPr lang="en-US" sz="4900" b="1">
                <a:gradFill>
                  <a:gsLst>
                    <a:gs pos="0">
                      <a:srgbClr val="50E6FF"/>
                    </a:gs>
                    <a:gs pos="100000">
                      <a:srgbClr val="8661C5"/>
                    </a:gs>
                  </a:gsLst>
                  <a:lin ang="2700000" scaled="1"/>
                </a:gradFill>
                <a:latin typeface="Segoe UI Semibold"/>
                <a:ea typeface="+mj-ea"/>
                <a:cs typeface="+mj-cs"/>
              </a:rPr>
              <a:t>ACA Network architecture</a:t>
            </a:r>
            <a:br>
              <a:rPr lang="en-US" sz="3600">
                <a:solidFill>
                  <a:srgbClr val="0070C0"/>
                </a:solidFill>
                <a:effectLst/>
                <a:latin typeface="Calibri" panose="020F0502020204030204" pitchFamily="34" charset="0"/>
                <a:ea typeface="Calibri" panose="020F0502020204030204" pitchFamily="34" charset="0"/>
              </a:rPr>
            </a:br>
            <a:endParaRPr lang="en-US">
              <a:solidFill>
                <a:srgbClr val="0070C0"/>
              </a:solidFill>
            </a:endParaRPr>
          </a:p>
        </p:txBody>
      </p:sp>
      <p:pic>
        <p:nvPicPr>
          <p:cNvPr id="4" name="Picture 3" descr="Diagram&#10;&#10;Description automatically generated">
            <a:extLst>
              <a:ext uri="{FF2B5EF4-FFF2-40B4-BE49-F238E27FC236}">
                <a16:creationId xmlns:a16="http://schemas.microsoft.com/office/drawing/2014/main" id="{A812CEB5-5109-A965-ED67-B355E2B5F54F}"/>
              </a:ext>
            </a:extLst>
          </p:cNvPr>
          <p:cNvPicPr>
            <a:picLocks noChangeAspect="1"/>
          </p:cNvPicPr>
          <p:nvPr/>
        </p:nvPicPr>
        <p:blipFill>
          <a:blip r:embed="rId2"/>
          <a:stretch>
            <a:fillRect/>
          </a:stretch>
        </p:blipFill>
        <p:spPr>
          <a:xfrm>
            <a:off x="680658" y="1459163"/>
            <a:ext cx="10565987" cy="4833938"/>
          </a:xfrm>
          <a:prstGeom prst="rect">
            <a:avLst/>
          </a:prstGeom>
          <a:noFill/>
        </p:spPr>
      </p:pic>
    </p:spTree>
    <p:extLst>
      <p:ext uri="{BB962C8B-B14F-4D97-AF65-F5344CB8AC3E}">
        <p14:creationId xmlns:p14="http://schemas.microsoft.com/office/powerpoint/2010/main" val="1934435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2032"/>
            <a:ext cx="12192000" cy="886120"/>
          </a:xfrm>
        </p:spPr>
        <p:txBody>
          <a:bodyPr/>
          <a:lstStyle/>
          <a:p>
            <a:r>
              <a:rPr lang="en-US" sz="3921">
                <a:solidFill>
                  <a:schemeClr val="accent1"/>
                </a:solidFill>
              </a:rPr>
              <a:t>Shortcomings of the Monolith</a:t>
            </a:r>
          </a:p>
        </p:txBody>
      </p:sp>
      <p:sp>
        <p:nvSpPr>
          <p:cNvPr id="4" name="Text Placeholder 2">
            <a:extLst>
              <a:ext uri="{FF2B5EF4-FFF2-40B4-BE49-F238E27FC236}">
                <a16:creationId xmlns:a16="http://schemas.microsoft.com/office/drawing/2014/main" id="{A5A4F653-160B-4DEC-A752-400D41E9A775}"/>
              </a:ext>
            </a:extLst>
          </p:cNvPr>
          <p:cNvSpPr txBox="1">
            <a:spLocks/>
          </p:cNvSpPr>
          <p:nvPr/>
        </p:nvSpPr>
        <p:spPr>
          <a:xfrm>
            <a:off x="-18680" y="1032519"/>
            <a:ext cx="12192000" cy="50689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solidFill>
                  <a:schemeClr val="accent1"/>
                </a:solidFill>
              </a:rPr>
              <a:t>Over time, application complexity grows, causing applications to grow stale and clunky.</a:t>
            </a:r>
          </a:p>
        </p:txBody>
      </p:sp>
      <p:sp>
        <p:nvSpPr>
          <p:cNvPr id="7" name="object 7">
            <a:extLst>
              <a:ext uri="{FF2B5EF4-FFF2-40B4-BE49-F238E27FC236}">
                <a16:creationId xmlns:a16="http://schemas.microsoft.com/office/drawing/2014/main" id="{765FE771-F7E2-47F7-B05D-3273E835F695}"/>
              </a:ext>
            </a:extLst>
          </p:cNvPr>
          <p:cNvSpPr/>
          <p:nvPr/>
        </p:nvSpPr>
        <p:spPr>
          <a:xfrm>
            <a:off x="2007646" y="1697843"/>
            <a:ext cx="7600873" cy="5000187"/>
          </a:xfrm>
          <a:prstGeom prst="rect">
            <a:avLst/>
          </a:prstGeom>
          <a:blipFill>
            <a:blip r:embed="rId3" cstate="print"/>
            <a:stretch>
              <a:fillRect/>
            </a:stretch>
          </a:blipFill>
        </p:spPr>
        <p:txBody>
          <a:bodyPr wrap="square" lIns="0" tIns="0" rIns="0" bIns="0" rtlCol="0"/>
          <a:lstStyle/>
          <a:p>
            <a:endParaRPr sz="1765"/>
          </a:p>
        </p:txBody>
      </p:sp>
    </p:spTree>
    <p:extLst>
      <p:ext uri="{BB962C8B-B14F-4D97-AF65-F5344CB8AC3E}">
        <p14:creationId xmlns:p14="http://schemas.microsoft.com/office/powerpoint/2010/main" val="25196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402B-E5DD-D653-514B-6372CAD7533B}"/>
              </a:ext>
            </a:extLst>
          </p:cNvPr>
          <p:cNvSpPr>
            <a:spLocks noGrp="1"/>
          </p:cNvSpPr>
          <p:nvPr>
            <p:ph type="title"/>
          </p:nvPr>
        </p:nvSpPr>
        <p:spPr>
          <a:xfrm>
            <a:off x="131063" y="321516"/>
            <a:ext cx="12060937" cy="615553"/>
          </a:xfrm>
        </p:spPr>
        <p:txBody>
          <a:bodyPr/>
          <a:lstStyle/>
          <a:p>
            <a:r>
              <a:rPr lang="en-US" sz="4000" b="1">
                <a:gradFill>
                  <a:gsLst>
                    <a:gs pos="0">
                      <a:srgbClr val="50E6FF"/>
                    </a:gs>
                    <a:gs pos="100000">
                      <a:srgbClr val="8661C5"/>
                    </a:gs>
                  </a:gsLst>
                  <a:lin ang="2700000" scaled="1"/>
                </a:gradFill>
                <a:latin typeface="Segoe UI Semibold"/>
                <a:ea typeface="+mj-ea"/>
                <a:cs typeface="+mj-cs"/>
              </a:rPr>
              <a:t>Networking architecture in Azure Container Apps</a:t>
            </a:r>
          </a:p>
        </p:txBody>
      </p:sp>
      <p:sp>
        <p:nvSpPr>
          <p:cNvPr id="3" name="Content Placeholder 2">
            <a:extLst>
              <a:ext uri="{FF2B5EF4-FFF2-40B4-BE49-F238E27FC236}">
                <a16:creationId xmlns:a16="http://schemas.microsoft.com/office/drawing/2014/main" id="{FF686DD0-ED28-0239-7341-D1C6231FC61D}"/>
              </a:ext>
            </a:extLst>
          </p:cNvPr>
          <p:cNvSpPr>
            <a:spLocks noGrp="1"/>
          </p:cNvSpPr>
          <p:nvPr>
            <p:ph sz="quarter" idx="10"/>
          </p:nvPr>
        </p:nvSpPr>
        <p:spPr>
          <a:xfrm>
            <a:off x="584200" y="1435100"/>
            <a:ext cx="11018838" cy="4136517"/>
          </a:xfrm>
          <a:solidFill>
            <a:schemeClr val="tx1"/>
          </a:solidFill>
        </p:spPr>
        <p:txBody>
          <a:bodyPr/>
          <a:lstStyle/>
          <a:p>
            <a:r>
              <a:rPr lang="en-US" sz="2400">
                <a:solidFill>
                  <a:srgbClr val="0070C0"/>
                </a:solidFill>
              </a:rPr>
              <a:t>Azure Container Apps run in the context of an environment, which is supported by a virtual network (VNET). </a:t>
            </a:r>
          </a:p>
          <a:p>
            <a:endParaRPr lang="en-US" sz="2400"/>
          </a:p>
          <a:p>
            <a:r>
              <a:rPr lang="en-US" sz="2400">
                <a:solidFill>
                  <a:srgbClr val="0070C0"/>
                </a:solidFill>
              </a:rPr>
              <a:t>When you create an environment, you can provide a custom VNET, otherwise a VNET is automatically generated for you.</a:t>
            </a:r>
          </a:p>
          <a:p>
            <a:endParaRPr lang="en-US" sz="2400"/>
          </a:p>
          <a:p>
            <a:r>
              <a:rPr lang="en-US" sz="2400">
                <a:solidFill>
                  <a:srgbClr val="0070C0"/>
                </a:solidFill>
              </a:rPr>
              <a:t>Generated VNETs are inaccessible to you as they're created in Microsoft's tenant.</a:t>
            </a:r>
          </a:p>
          <a:p>
            <a:endParaRPr lang="en-US" sz="2400"/>
          </a:p>
          <a:p>
            <a:r>
              <a:rPr lang="en-US" sz="2400">
                <a:solidFill>
                  <a:srgbClr val="0070C0"/>
                </a:solidFill>
              </a:rPr>
              <a:t>To take full control over your VNET, provide an existing VNET to Container Apps as you create your environment.</a:t>
            </a:r>
          </a:p>
        </p:txBody>
      </p:sp>
    </p:spTree>
    <p:extLst>
      <p:ext uri="{BB962C8B-B14F-4D97-AF65-F5344CB8AC3E}">
        <p14:creationId xmlns:p14="http://schemas.microsoft.com/office/powerpoint/2010/main" val="23693847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403359" y="1185862"/>
            <a:ext cx="4082014" cy="4878054"/>
          </a:xfrm>
        </p:spPr>
        <p:txBody>
          <a:bodyPr/>
          <a:lstStyle/>
          <a:p>
            <a:pPr marL="0" indent="0" algn="l">
              <a:buNone/>
            </a:pPr>
            <a:r>
              <a:rPr lang="en-US" i="0">
                <a:solidFill>
                  <a:srgbClr val="0070C0"/>
                </a:solidFill>
                <a:effectLst/>
                <a:latin typeface="Segoe UI" panose="020B0502040204020203" pitchFamily="34" charset="0"/>
              </a:rPr>
              <a:t>Environment Selection</a:t>
            </a:r>
          </a:p>
          <a:p>
            <a:pPr marL="0" indent="0" algn="l">
              <a:buNone/>
            </a:pPr>
            <a:endParaRPr lang="en-US" i="0">
              <a:solidFill>
                <a:schemeClr val="bg1"/>
              </a:solidFill>
              <a:effectLst/>
              <a:latin typeface="Segoe UI" panose="020B0502040204020203" pitchFamily="34" charset="0"/>
            </a:endParaRPr>
          </a:p>
          <a:p>
            <a:r>
              <a:rPr lang="en-US" sz="2400">
                <a:solidFill>
                  <a:srgbClr val="0070C0"/>
                </a:solidFill>
              </a:rPr>
              <a:t>Consumption only environment</a:t>
            </a:r>
          </a:p>
          <a:p>
            <a:pPr marL="0" indent="0">
              <a:buNone/>
            </a:pPr>
            <a:endParaRPr lang="en-US" sz="2400">
              <a:solidFill>
                <a:schemeClr val="bg1"/>
              </a:solidFill>
            </a:endParaRPr>
          </a:p>
          <a:p>
            <a:r>
              <a:rPr lang="en-US" sz="2400">
                <a:solidFill>
                  <a:srgbClr val="0070C0"/>
                </a:solidFill>
              </a:rPr>
              <a:t>Workload profiles environment (preview)	</a:t>
            </a:r>
            <a:br>
              <a:rPr lang="en-US" sz="2400">
                <a:solidFill>
                  <a:srgbClr val="0070C0"/>
                </a:solidFill>
              </a:rPr>
            </a:br>
            <a:endParaRPr lang="en-US" sz="2400">
              <a:solidFill>
                <a:srgbClr val="0070C0"/>
              </a:solidFill>
            </a:endParaRPr>
          </a:p>
        </p:txBody>
      </p:sp>
      <p:pic>
        <p:nvPicPr>
          <p:cNvPr id="5" name="Picture 4">
            <a:extLst>
              <a:ext uri="{FF2B5EF4-FFF2-40B4-BE49-F238E27FC236}">
                <a16:creationId xmlns:a16="http://schemas.microsoft.com/office/drawing/2014/main" id="{ABF0752E-7E83-B527-BC6C-28921AA69CEA}"/>
              </a:ext>
            </a:extLst>
          </p:cNvPr>
          <p:cNvPicPr>
            <a:picLocks noChangeAspect="1"/>
          </p:cNvPicPr>
          <p:nvPr/>
        </p:nvPicPr>
        <p:blipFill>
          <a:blip r:embed="rId2"/>
          <a:stretch>
            <a:fillRect/>
          </a:stretch>
        </p:blipFill>
        <p:spPr>
          <a:xfrm>
            <a:off x="4485373" y="1098156"/>
            <a:ext cx="7227118" cy="4965760"/>
          </a:xfrm>
          <a:prstGeom prst="rect">
            <a:avLst/>
          </a:prstGeom>
          <a:effectLst>
            <a:glow rad="127000">
              <a:schemeClr val="tx1"/>
            </a:glow>
          </a:effectLst>
        </p:spPr>
      </p:pic>
    </p:spTree>
    <p:extLst>
      <p:ext uri="{BB962C8B-B14F-4D97-AF65-F5344CB8AC3E}">
        <p14:creationId xmlns:p14="http://schemas.microsoft.com/office/powerpoint/2010/main" val="406308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fontScale="90000"/>
          </a:body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marL="0" indent="0" algn="l">
              <a:buNone/>
            </a:pPr>
            <a:r>
              <a:rPr lang="en-US" i="0">
                <a:solidFill>
                  <a:srgbClr val="0070C0"/>
                </a:solidFill>
                <a:effectLst/>
                <a:latin typeface="Segoe UI" panose="020B0502040204020203" pitchFamily="34" charset="0"/>
              </a:rPr>
              <a:t>Accessibility Levels</a:t>
            </a:r>
          </a:p>
          <a:p>
            <a:pPr marL="0" indent="0" algn="l">
              <a:buNone/>
            </a:pPr>
            <a:endParaRPr lang="en-US" b="0" i="0">
              <a:solidFill>
                <a:schemeClr val="bg1"/>
              </a:solidFill>
              <a:effectLst/>
              <a:latin typeface="Segoe UI" panose="020B0502040204020203" pitchFamily="34" charset="0"/>
            </a:endParaRPr>
          </a:p>
          <a:p>
            <a:pPr marL="0" indent="0" algn="l">
              <a:buNone/>
            </a:pPr>
            <a:r>
              <a:rPr lang="en-US" b="0" i="0">
                <a:solidFill>
                  <a:srgbClr val="0070C0"/>
                </a:solidFill>
                <a:effectLst/>
                <a:latin typeface="Segoe UI" panose="020B0502040204020203" pitchFamily="34" charset="0"/>
              </a:rPr>
              <a:t>In Container Apps, you can configure whether your container app allows public ingress or only ingress from within your </a:t>
            </a:r>
            <a:r>
              <a:rPr lang="en-US" b="0" i="0" err="1">
                <a:solidFill>
                  <a:srgbClr val="0070C0"/>
                </a:solidFill>
                <a:effectLst/>
                <a:latin typeface="Segoe UI" panose="020B0502040204020203" pitchFamily="34" charset="0"/>
              </a:rPr>
              <a:t>VNet</a:t>
            </a:r>
            <a:r>
              <a:rPr lang="en-US" b="0" i="0">
                <a:solidFill>
                  <a:srgbClr val="0070C0"/>
                </a:solidFill>
                <a:effectLst/>
                <a:latin typeface="Segoe UI" panose="020B0502040204020203" pitchFamily="34" charset="0"/>
              </a:rPr>
              <a:t> at the environment level.</a:t>
            </a: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D07673FE-E578-ED1B-86FE-CE14FD082D64}"/>
              </a:ext>
            </a:extLst>
          </p:cNvPr>
          <p:cNvPicPr>
            <a:picLocks noChangeAspect="1"/>
          </p:cNvPicPr>
          <p:nvPr/>
        </p:nvPicPr>
        <p:blipFill>
          <a:blip r:embed="rId2"/>
          <a:stretch>
            <a:fillRect/>
          </a:stretch>
        </p:blipFill>
        <p:spPr>
          <a:xfrm>
            <a:off x="538922" y="3021962"/>
            <a:ext cx="11114155" cy="2861480"/>
          </a:xfrm>
          <a:prstGeom prst="rect">
            <a:avLst/>
          </a:prstGeom>
        </p:spPr>
      </p:pic>
    </p:spTree>
    <p:extLst>
      <p:ext uri="{BB962C8B-B14F-4D97-AF65-F5344CB8AC3E}">
        <p14:creationId xmlns:p14="http://schemas.microsoft.com/office/powerpoint/2010/main" val="3599111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 continued </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92500" lnSpcReduction="20000"/>
          </a:bodyPr>
          <a:lstStyle/>
          <a:p>
            <a:pPr algn="l"/>
            <a:endParaRPr lang="en-US" i="0">
              <a:solidFill>
                <a:schemeClr val="bg1"/>
              </a:solidFill>
              <a:effectLst/>
              <a:latin typeface="Segoe UI" panose="020B0502040204020203" pitchFamily="34" charset="0"/>
            </a:endParaRPr>
          </a:p>
          <a:p>
            <a:pPr marL="0" indent="0" algn="l">
              <a:buNone/>
            </a:pPr>
            <a:r>
              <a:rPr lang="en-US" sz="3200" i="0">
                <a:solidFill>
                  <a:srgbClr val="0070C0"/>
                </a:solidFill>
                <a:effectLst/>
                <a:latin typeface="Segoe UI" panose="020B0502040204020203" pitchFamily="34" charset="0"/>
              </a:rPr>
              <a:t>Custom Vnet configuration</a:t>
            </a:r>
          </a:p>
          <a:p>
            <a:pPr marL="0" indent="0">
              <a:buNone/>
            </a:pP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sp>
        <p:nvSpPr>
          <p:cNvPr id="5" name="TextBox 4">
            <a:extLst>
              <a:ext uri="{FF2B5EF4-FFF2-40B4-BE49-F238E27FC236}">
                <a16:creationId xmlns:a16="http://schemas.microsoft.com/office/drawing/2014/main" id="{26C59278-4118-7D26-22B4-DBB919BE02A9}"/>
              </a:ext>
            </a:extLst>
          </p:cNvPr>
          <p:cNvSpPr txBox="1"/>
          <p:nvPr/>
        </p:nvSpPr>
        <p:spPr>
          <a:xfrm>
            <a:off x="194911" y="2413994"/>
            <a:ext cx="1153587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you want your container app to restrict all outside access, create an internal Container Apps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When you provide your own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you need to provide a subnet that is dedicated to the Container App environment you deploy. This subnet isn't available to other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Network addresses are assigned from a subnet range you define as the environment is created.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define the subnet range used by the Container Apps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restrict inbound requests to the environment exclusively to the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by deploying the environment as internal.</a:t>
            </a:r>
          </a:p>
        </p:txBody>
      </p:sp>
    </p:spTree>
    <p:extLst>
      <p:ext uri="{BB962C8B-B14F-4D97-AF65-F5344CB8AC3E}">
        <p14:creationId xmlns:p14="http://schemas.microsoft.com/office/powerpoint/2010/main" val="10716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72209"/>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ACA Network architecture</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0" y="1162009"/>
            <a:ext cx="12192000" cy="2266991"/>
          </a:xfrm>
        </p:spPr>
        <p:txBody>
          <a:bodyPr>
            <a:normAutofit fontScale="77500" lnSpcReduction="20000"/>
          </a:bodyPr>
          <a:lstStyle/>
          <a:p>
            <a:pPr marL="0" indent="0" algn="ctr">
              <a:buNone/>
            </a:pPr>
            <a:endParaRPr lang="en-US" i="0">
              <a:solidFill>
                <a:schemeClr val="bg1"/>
              </a:solidFill>
              <a:effectLst/>
              <a:latin typeface="Segoe UI" panose="020B0502040204020203" pitchFamily="34" charset="0"/>
            </a:endParaRPr>
          </a:p>
          <a:p>
            <a:pPr marL="0" indent="0" algn="ctr">
              <a:buNone/>
            </a:pPr>
            <a:r>
              <a:rPr lang="en-US" i="0">
                <a:solidFill>
                  <a:srgbClr val="0070C0"/>
                </a:solidFill>
                <a:effectLst/>
                <a:latin typeface="Segoe UI" panose="020B0502040204020203" pitchFamily="34" charset="0"/>
              </a:rPr>
              <a:t>HTTP edge proxy behavior</a:t>
            </a:r>
          </a:p>
          <a:p>
            <a:pPr marL="0" indent="0">
              <a:buNone/>
            </a:pPr>
            <a:br>
              <a:rPr lang="en-US"/>
            </a:br>
            <a:br>
              <a:rPr lang="en-US"/>
            </a:br>
            <a:endParaRPr lang="en-US" b="0" i="0">
              <a:solidFill>
                <a:schemeClr val="bg1"/>
              </a:solidFill>
              <a:effectLst/>
              <a:latin typeface="Segoe UI" panose="020B0502040204020203" pitchFamily="34" charset="0"/>
            </a:endParaRPr>
          </a:p>
          <a:p>
            <a:pPr marL="0" indent="0">
              <a:buNone/>
            </a:pPr>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E75B53DE-FDFE-3B0D-A95E-4174C712581B}"/>
              </a:ext>
            </a:extLst>
          </p:cNvPr>
          <p:cNvPicPr>
            <a:picLocks noChangeAspect="1"/>
          </p:cNvPicPr>
          <p:nvPr/>
        </p:nvPicPr>
        <p:blipFill>
          <a:blip r:embed="rId2"/>
          <a:stretch>
            <a:fillRect/>
          </a:stretch>
        </p:blipFill>
        <p:spPr>
          <a:xfrm>
            <a:off x="1240567" y="2031812"/>
            <a:ext cx="9164955" cy="2961940"/>
          </a:xfrm>
          <a:prstGeom prst="rect">
            <a:avLst/>
          </a:prstGeom>
          <a:effectLst>
            <a:glow rad="127000">
              <a:schemeClr val="tx1"/>
            </a:glow>
          </a:effectLst>
        </p:spPr>
      </p:pic>
      <p:sp>
        <p:nvSpPr>
          <p:cNvPr id="8" name="TextBox 7">
            <a:extLst>
              <a:ext uri="{FF2B5EF4-FFF2-40B4-BE49-F238E27FC236}">
                <a16:creationId xmlns:a16="http://schemas.microsoft.com/office/drawing/2014/main" id="{9B527E5A-60C2-DF63-5934-34CCFD4B13FB}"/>
              </a:ext>
            </a:extLst>
          </p:cNvPr>
          <p:cNvSpPr txBox="1"/>
          <p:nvPr/>
        </p:nvSpPr>
        <p:spPr>
          <a:xfrm>
            <a:off x="4202686" y="4993752"/>
            <a:ext cx="6202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Envoy Proxy - Home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0327131-A223-D6E6-3B03-6EEBC09C02DF}"/>
              </a:ext>
            </a:extLst>
          </p:cNvPr>
          <p:cNvSpPr txBox="1"/>
          <p:nvPr/>
        </p:nvSpPr>
        <p:spPr>
          <a:xfrm>
            <a:off x="355158" y="5903600"/>
            <a:ext cx="114816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Azure Container Apps uses Envoy proxy as an edge HTTP proxy. TLS is terminated on the edge and requests are routed based on their traffic splitting rules and routes traffic to the correct application.</a:t>
            </a:r>
          </a:p>
        </p:txBody>
      </p:sp>
    </p:spTree>
    <p:extLst>
      <p:ext uri="{BB962C8B-B14F-4D97-AF65-F5344CB8AC3E}">
        <p14:creationId xmlns:p14="http://schemas.microsoft.com/office/powerpoint/2010/main" val="1139448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 y="4596063"/>
            <a:ext cx="12055641" cy="2286000"/>
          </a:xfrm>
        </p:spPr>
        <p:txBody>
          <a:bodyPr>
            <a:normAutofit fontScale="85000" lnSpcReduction="20000"/>
          </a:bodyPr>
          <a:lstStyle/>
          <a:p>
            <a:pPr marL="0" indent="0">
              <a:buNone/>
            </a:pPr>
            <a:endParaRPr lang="en-US">
              <a:solidFill>
                <a:srgbClr val="0070C0"/>
              </a:solidFill>
            </a:endParaRPr>
          </a:p>
          <a:p>
            <a:pPr marL="0" indent="0">
              <a:buNone/>
            </a:pPr>
            <a:r>
              <a:rPr lang="en-US">
                <a:solidFill>
                  <a:srgbClr val="0070C0"/>
                </a:solidFill>
              </a:rPr>
              <a:t>External and internal ingress</a:t>
            </a:r>
          </a:p>
          <a:p>
            <a:endParaRPr lang="en-US" sz="2400">
              <a:solidFill>
                <a:srgbClr val="0070C0"/>
              </a:solidFill>
            </a:endParaRPr>
          </a:p>
          <a:p>
            <a:r>
              <a:rPr lang="en-US" sz="2400">
                <a:solidFill>
                  <a:srgbClr val="0070C0"/>
                </a:solidFill>
              </a:rPr>
              <a:t>External: Accepts traffic from both the public internet and your container app's internal environment</a:t>
            </a:r>
            <a:r>
              <a:rPr lang="en-US">
                <a:solidFill>
                  <a:srgbClr val="0070C0"/>
                </a:solidFill>
              </a:rPr>
              <a:t>.</a:t>
            </a:r>
          </a:p>
          <a:p>
            <a:endParaRPr lang="en-US" sz="2400">
              <a:solidFill>
                <a:schemeClr val="bg1"/>
              </a:solidFill>
            </a:endParaRPr>
          </a:p>
          <a:p>
            <a:r>
              <a:rPr lang="en-US" sz="2400">
                <a:solidFill>
                  <a:srgbClr val="0070C0"/>
                </a:solidFill>
              </a:rPr>
              <a:t>Internal: Allows only internal access from within your container app's environment</a:t>
            </a:r>
            <a:r>
              <a:rPr lang="en-US">
                <a:solidFill>
                  <a:srgbClr val="0070C0"/>
                </a:solidFill>
              </a:rPr>
              <a:t>.</a:t>
            </a:r>
          </a:p>
        </p:txBody>
      </p:sp>
      <p:pic>
        <p:nvPicPr>
          <p:cNvPr id="6" name="Picture 5">
            <a:extLst>
              <a:ext uri="{FF2B5EF4-FFF2-40B4-BE49-F238E27FC236}">
                <a16:creationId xmlns:a16="http://schemas.microsoft.com/office/drawing/2014/main" id="{21E4CBD7-79F3-E887-CCC5-75800EEE85D5}"/>
              </a:ext>
            </a:extLst>
          </p:cNvPr>
          <p:cNvPicPr>
            <a:picLocks noChangeAspect="1"/>
          </p:cNvPicPr>
          <p:nvPr/>
        </p:nvPicPr>
        <p:blipFill>
          <a:blip r:embed="rId3"/>
          <a:stretch>
            <a:fillRect/>
          </a:stretch>
        </p:blipFill>
        <p:spPr>
          <a:xfrm>
            <a:off x="2831020" y="1063155"/>
            <a:ext cx="5722315" cy="3532908"/>
          </a:xfrm>
          <a:prstGeom prst="rect">
            <a:avLst/>
          </a:prstGeom>
          <a:effectLst>
            <a:glow rad="127000">
              <a:schemeClr val="tx1"/>
            </a:glow>
          </a:effectLst>
        </p:spPr>
      </p:pic>
    </p:spTree>
    <p:extLst>
      <p:ext uri="{BB962C8B-B14F-4D97-AF65-F5344CB8AC3E}">
        <p14:creationId xmlns:p14="http://schemas.microsoft.com/office/powerpoint/2010/main" val="437348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205552"/>
            <a:ext cx="11545294" cy="480131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two protocols for ingress: HTTP and 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With HTTP ingress enabled, container app has: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TLS termination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HTTP/1.1 and HTTP/2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Support for WebSocket and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gRPC</a:t>
            </a: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HTTPS endpoints that always use TLS 1.2, terminated at the ingress point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Endpoints that expose ports 80 (for HTTP) and 443 (for HTTPS)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By default, HTTP requests to port 80 are automatically redirected to HTTPS on 443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fully qualified domain name (FQDN)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Request timeout is 240 seconds</a:t>
            </a:r>
          </a:p>
        </p:txBody>
      </p:sp>
    </p:spTree>
    <p:extLst>
      <p:ext uri="{BB962C8B-B14F-4D97-AF65-F5344CB8AC3E}">
        <p14:creationId xmlns:p14="http://schemas.microsoft.com/office/powerpoint/2010/main" val="353317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0" y="1097268"/>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headers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ingress adds headers to pass metadata about the client request to your container app</a:t>
            </a:r>
            <a:endPar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560081" y="2531984"/>
            <a:ext cx="10141209" cy="351863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468047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D875E4E1-D115-23C2-D0A7-2D1CEDE0B81F}"/>
              </a:ext>
            </a:extLst>
          </p:cNvPr>
          <p:cNvSpPr txBox="1"/>
          <p:nvPr/>
        </p:nvSpPr>
        <p:spPr>
          <a:xfrm>
            <a:off x="189805" y="1120676"/>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Container Apps supports TCP-based protocols other than HTTP or HTTPS. For example, you can use TCP ingress to expose a container app that uses the Redis</a:t>
            </a:r>
            <a:r>
              <a:rPr kumimoji="0" lang="en-US" sz="1800" b="0" i="0" u="sng" strike="noStrike" kern="1200" cap="none" spc="0" normalizeH="0" baseline="0" noProof="0">
                <a:ln>
                  <a:noFill/>
                </a:ln>
                <a:solidFill>
                  <a:srgbClr val="0070C0"/>
                </a:solidFill>
                <a:effectLst/>
                <a:uLnTx/>
                <a:uFillTx/>
                <a:latin typeface="Segoe UI" panose="020B0502040204020203" pitchFamily="34" charset="0"/>
                <a:ea typeface="+mn-ea"/>
                <a:cs typeface="+mn-cs"/>
              </a:rPr>
              <a:t> </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protocol</a:t>
            </a: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335086C5-2E92-EA7C-B60B-EC43DCF0A900}"/>
              </a:ext>
            </a:extLst>
          </p:cNvPr>
          <p:cNvPicPr>
            <a:picLocks noChangeAspect="1"/>
          </p:cNvPicPr>
          <p:nvPr/>
        </p:nvPicPr>
        <p:blipFill>
          <a:blip r:embed="rId2"/>
          <a:stretch>
            <a:fillRect/>
          </a:stretch>
        </p:blipFill>
        <p:spPr>
          <a:xfrm>
            <a:off x="323352" y="2575402"/>
            <a:ext cx="11278201" cy="3913130"/>
          </a:xfrm>
          <a:prstGeom prst="rect">
            <a:avLst/>
          </a:prstGeom>
          <a:effectLst>
            <a:glow rad="127000">
              <a:schemeClr val="tx1"/>
            </a:glow>
          </a:effectLst>
        </p:spPr>
      </p:pic>
    </p:spTree>
    <p:extLst>
      <p:ext uri="{BB962C8B-B14F-4D97-AF65-F5344CB8AC3E}">
        <p14:creationId xmlns:p14="http://schemas.microsoft.com/office/powerpoint/2010/main" val="2186579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1924907" cy="810705"/>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Ingress in Azure Container Apps</a:t>
            </a:r>
          </a:p>
        </p:txBody>
      </p:sp>
      <p:sp>
        <p:nvSpPr>
          <p:cNvPr id="5" name="TextBox 4">
            <a:extLst>
              <a:ext uri="{FF2B5EF4-FFF2-40B4-BE49-F238E27FC236}">
                <a16:creationId xmlns:a16="http://schemas.microsoft.com/office/drawing/2014/main" id="{13ED4187-3FCE-F6AA-DF69-514245E71D05}"/>
              </a:ext>
            </a:extLst>
          </p:cNvPr>
          <p:cNvSpPr txBox="1"/>
          <p:nvPr/>
        </p:nvSpPr>
        <p:spPr>
          <a:xfrm>
            <a:off x="133546" y="1234116"/>
            <a:ext cx="11924907"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Accessibility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set your container app as externally or internally accessible in the environment. An environment variable CONTAINER_APP_ENV_DNS_SUFFIX is used to automatically resolve the FQDN suffix for your environment. When communicating between Container Apps within the same environment, you may also use the app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Traffic split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You can define traffic splitting rules between different revisions of your application. </a:t>
            </a:r>
          </a:p>
        </p:txBody>
      </p:sp>
    </p:spTree>
    <p:extLst>
      <p:ext uri="{BB962C8B-B14F-4D97-AF65-F5344CB8AC3E}">
        <p14:creationId xmlns:p14="http://schemas.microsoft.com/office/powerpoint/2010/main" val="95158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8"/>
            <a:ext cx="11655840" cy="748577"/>
          </a:xfrm>
        </p:spPr>
        <p:txBody>
          <a:bodyPr/>
          <a:lstStyle/>
          <a:p>
            <a:r>
              <a:rPr lang="en-US" sz="3921">
                <a:solidFill>
                  <a:schemeClr val="accent1"/>
                </a:solidFill>
              </a:rPr>
              <a:t>What are Microservices?</a:t>
            </a:r>
          </a:p>
        </p:txBody>
      </p:sp>
      <p:sp>
        <p:nvSpPr>
          <p:cNvPr id="7" name="Text Placeholder 2">
            <a:extLst>
              <a:ext uri="{FF2B5EF4-FFF2-40B4-BE49-F238E27FC236}">
                <a16:creationId xmlns:a16="http://schemas.microsoft.com/office/drawing/2014/main" id="{B8F8F28F-64DA-4B83-884F-C71728F8B83A}"/>
              </a:ext>
            </a:extLst>
          </p:cNvPr>
          <p:cNvSpPr txBox="1">
            <a:spLocks/>
          </p:cNvSpPr>
          <p:nvPr/>
        </p:nvSpPr>
        <p:spPr>
          <a:xfrm>
            <a:off x="301532" y="1286706"/>
            <a:ext cx="5794468" cy="24258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a:solidFill>
                  <a:schemeClr val="accent1"/>
                </a:solidFill>
              </a:rPr>
              <a:t>An approach to application development</a:t>
            </a:r>
          </a:p>
          <a:p>
            <a:r>
              <a:rPr lang="en-US" sz="2353">
                <a:solidFill>
                  <a:schemeClr val="accent1"/>
                </a:solidFill>
              </a:rPr>
              <a:t>Large application built around a collection of services</a:t>
            </a:r>
          </a:p>
          <a:p>
            <a:r>
              <a:rPr lang="en-US" sz="2353">
                <a:solidFill>
                  <a:schemeClr val="accent1"/>
                </a:solidFill>
              </a:rPr>
              <a:t>Distributed architecture</a:t>
            </a:r>
          </a:p>
          <a:p>
            <a:endParaRPr lang="en-US" sz="2353"/>
          </a:p>
          <a:p>
            <a:pPr marL="0" indent="0">
              <a:buNone/>
            </a:pPr>
            <a:endParaRPr lang="en-US" sz="2353"/>
          </a:p>
        </p:txBody>
      </p:sp>
      <p:pic>
        <p:nvPicPr>
          <p:cNvPr id="4" name="Picture 3">
            <a:extLst>
              <a:ext uri="{FF2B5EF4-FFF2-40B4-BE49-F238E27FC236}">
                <a16:creationId xmlns:a16="http://schemas.microsoft.com/office/drawing/2014/main" id="{4DB03CC4-80C4-11EF-B1BD-EDEF5E6182EE}"/>
              </a:ext>
            </a:extLst>
          </p:cNvPr>
          <p:cNvPicPr>
            <a:picLocks noChangeAspect="1"/>
          </p:cNvPicPr>
          <p:nvPr/>
        </p:nvPicPr>
        <p:blipFill>
          <a:blip r:embed="rId3"/>
          <a:stretch>
            <a:fillRect/>
          </a:stretch>
        </p:blipFill>
        <p:spPr>
          <a:xfrm>
            <a:off x="601578" y="3113404"/>
            <a:ext cx="8616272" cy="3562921"/>
          </a:xfrm>
          <a:prstGeom prst="rect">
            <a:avLst/>
          </a:prstGeom>
        </p:spPr>
      </p:pic>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5F14-AE08-E11B-3D7B-5096820BC78F}"/>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E11ADBB8-120B-89F4-1E63-FDD96995A882}"/>
              </a:ext>
            </a:extLst>
          </p:cNvPr>
          <p:cNvSpPr>
            <a:spLocks noGrp="1"/>
          </p:cNvSpPr>
          <p:nvPr>
            <p:ph sz="quarter" idx="10"/>
          </p:nvPr>
        </p:nvSpPr>
        <p:spPr>
          <a:xfrm>
            <a:off x="584200" y="1435100"/>
            <a:ext cx="11018838" cy="2511457"/>
          </a:xfrm>
        </p:spPr>
        <p:txBody>
          <a:bodyPr/>
          <a:lstStyle/>
          <a:p>
            <a:pPr algn="l"/>
            <a:r>
              <a:rPr lang="en-US" sz="2400" b="1" i="0">
                <a:solidFill>
                  <a:srgbClr val="0070C0"/>
                </a:solidFill>
                <a:effectLst/>
                <a:latin typeface="Segoe UI" panose="020B0502040204020203" pitchFamily="34" charset="0"/>
              </a:rPr>
              <a:t>Rapid iteration</a:t>
            </a:r>
          </a:p>
          <a:p>
            <a:pPr algn="l"/>
            <a:r>
              <a:rPr lang="en-US" sz="2400" b="0" i="0">
                <a:solidFill>
                  <a:srgbClr val="0070C0"/>
                </a:solidFill>
                <a:effectLst/>
                <a:latin typeface="Segoe UI" panose="020B0502040204020203" pitchFamily="34" charset="0"/>
              </a:rPr>
              <a:t>In situations where you're frequently iterating development of your container app, you can set traffic rules to always shift all traffic to the latest deployed revision.</a:t>
            </a:r>
          </a:p>
          <a:p>
            <a:pPr algn="l"/>
            <a:r>
              <a:rPr lang="en-US" sz="2400" b="0" i="0">
                <a:solidFill>
                  <a:srgbClr val="0070C0"/>
                </a:solidFill>
                <a:effectLst/>
                <a:latin typeface="Segoe UI" panose="020B0502040204020203" pitchFamily="34" charset="0"/>
              </a:rPr>
              <a:t>The following example routes all traffic to the latest deployed revision:</a:t>
            </a:r>
          </a:p>
          <a:p>
            <a:endParaRPr lang="en-US"/>
          </a:p>
        </p:txBody>
      </p:sp>
      <p:sp>
        <p:nvSpPr>
          <p:cNvPr id="5" name="TextBox 4">
            <a:extLst>
              <a:ext uri="{FF2B5EF4-FFF2-40B4-BE49-F238E27FC236}">
                <a16:creationId xmlns:a16="http://schemas.microsoft.com/office/drawing/2014/main" id="{E9822036-3B34-A3D2-D08D-125E85024C24}"/>
              </a:ext>
            </a:extLst>
          </p:cNvPr>
          <p:cNvSpPr txBox="1"/>
          <p:nvPr/>
        </p:nvSpPr>
        <p:spPr>
          <a:xfrm>
            <a:off x="2164832" y="3846255"/>
            <a:ext cx="7236694" cy="255454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true</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40060912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9B74-8F3F-6A4E-7A37-7CF6CAEF3E29}"/>
              </a:ext>
            </a:extLst>
          </p:cNvPr>
          <p:cNvSpPr>
            <a:spLocks noGrp="1"/>
          </p:cNvSpPr>
          <p:nvPr>
            <p:ph type="title"/>
          </p:nvPr>
        </p:nvSpPr>
        <p:spPr>
          <a:xfrm>
            <a:off x="588263" y="457200"/>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Scenarios</a:t>
            </a:r>
          </a:p>
        </p:txBody>
      </p:sp>
      <p:sp>
        <p:nvSpPr>
          <p:cNvPr id="3" name="Content Placeholder 2">
            <a:extLst>
              <a:ext uri="{FF2B5EF4-FFF2-40B4-BE49-F238E27FC236}">
                <a16:creationId xmlns:a16="http://schemas.microsoft.com/office/drawing/2014/main" id="{08D7B8D0-D869-1848-01B0-4FD0EDC9354D}"/>
              </a:ext>
            </a:extLst>
          </p:cNvPr>
          <p:cNvSpPr>
            <a:spLocks noGrp="1"/>
          </p:cNvSpPr>
          <p:nvPr>
            <p:ph sz="quarter" idx="10"/>
          </p:nvPr>
        </p:nvSpPr>
        <p:spPr>
          <a:xfrm>
            <a:off x="584200" y="1435100"/>
            <a:ext cx="11018838" cy="861774"/>
          </a:xfrm>
        </p:spPr>
        <p:txBody>
          <a:bodyPr/>
          <a:lstStyle/>
          <a:p>
            <a:r>
              <a:rPr lang="en-US">
                <a:solidFill>
                  <a:srgbClr val="0070C0"/>
                </a:solidFill>
              </a:rPr>
              <a:t>Once you're satisfied with the latest revision, you can lock traffic to that revision by updating the ingress settings to:</a:t>
            </a:r>
          </a:p>
        </p:txBody>
      </p:sp>
      <p:sp>
        <p:nvSpPr>
          <p:cNvPr id="5" name="TextBox 4">
            <a:extLst>
              <a:ext uri="{FF2B5EF4-FFF2-40B4-BE49-F238E27FC236}">
                <a16:creationId xmlns:a16="http://schemas.microsoft.com/office/drawing/2014/main" id="{94039AC9-23E5-6C2B-7B5B-8DC4D11D4034}"/>
              </a:ext>
            </a:extLst>
          </p:cNvPr>
          <p:cNvSpPr txBox="1"/>
          <p:nvPr/>
        </p:nvSpPr>
        <p:spPr>
          <a:xfrm>
            <a:off x="2712349" y="3129965"/>
            <a:ext cx="6924946" cy="286232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6600"/>
                </a:solidFill>
                <a:effectLst/>
                <a:uLnTx/>
                <a:uFillTx/>
                <a:latin typeface="Segoe UI"/>
                <a:ea typeface="+mn-ea"/>
                <a:cs typeface="+mn-cs"/>
              </a:rPr>
              <a:t>"ingress":</a:t>
            </a:r>
            <a:r>
              <a:rPr kumimoji="0" lang="en-US" sz="20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false</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a:t>
            </a: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95000"/>
                  </a:srgbClr>
                </a:solidFill>
                <a:effectLst/>
                <a:uLnTx/>
                <a:uFillTx/>
                <a:latin typeface="Segoe UI"/>
                <a:ea typeface="+mn-ea"/>
                <a:cs typeface="+mn-cs"/>
              </a:rPr>
              <a:t>// optional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myapp</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2000" b="0" i="0" u="none" strike="noStrike" kern="1200" cap="none" spc="0" normalizeH="0" baseline="0" noProof="0">
                <a:ln>
                  <a:noFill/>
                </a:ln>
                <a:solidFill>
                  <a:srgbClr val="CC6600"/>
                </a:solidFill>
                <a:effectLst/>
                <a:uLnTx/>
                <a:uFillTx/>
                <a:latin typeface="Segoe UI"/>
                <a:ea typeface="+mn-ea"/>
                <a:cs typeface="+mn-cs"/>
              </a:rPr>
              <a:t>"</a:t>
            </a:r>
            <a:r>
              <a:rPr kumimoji="0" lang="en-US" sz="2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3550078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07B3-E236-6A9A-748F-07ADB0BC8A57}"/>
              </a:ext>
            </a:extLst>
          </p:cNvPr>
          <p:cNvSpPr>
            <a:spLocks noGrp="1"/>
          </p:cNvSpPr>
          <p:nvPr>
            <p:ph type="title"/>
          </p:nvPr>
        </p:nvSpPr>
        <p:spPr>
          <a:xfrm>
            <a:off x="588263" y="457200"/>
            <a:ext cx="11018520" cy="1231106"/>
          </a:xfrm>
        </p:spPr>
        <p:txBody>
          <a:bodyPr/>
          <a:lstStyle/>
          <a:p>
            <a:r>
              <a:rPr lang="en-US" sz="4000" b="1">
                <a:gradFill>
                  <a:gsLst>
                    <a:gs pos="0">
                      <a:srgbClr val="50E6FF"/>
                    </a:gs>
                    <a:gs pos="100000">
                      <a:srgbClr val="8661C5"/>
                    </a:gs>
                  </a:gsLst>
                  <a:lin ang="2700000" scaled="1"/>
                </a:gradFill>
                <a:latin typeface="Segoe UI Semibold"/>
                <a:ea typeface="+mj-ea"/>
                <a:cs typeface="+mj-cs"/>
              </a:rPr>
              <a:t>Update existing revision</a:t>
            </a:r>
            <a:br>
              <a:rPr lang="en-US" sz="4000" b="1">
                <a:gradFill>
                  <a:gsLst>
                    <a:gs pos="0">
                      <a:srgbClr val="50E6FF"/>
                    </a:gs>
                    <a:gs pos="100000">
                      <a:srgbClr val="8661C5"/>
                    </a:gs>
                  </a:gsLst>
                  <a:lin ang="2700000" scaled="1"/>
                </a:gradFill>
                <a:latin typeface="Segoe UI Semibold"/>
                <a:ea typeface="+mj-ea"/>
                <a:cs typeface="+mj-cs"/>
              </a:rPr>
            </a:br>
            <a:endParaRPr lang="en-US" sz="4000" b="1">
              <a:gradFill>
                <a:gsLst>
                  <a:gs pos="0">
                    <a:srgbClr val="50E6FF"/>
                  </a:gs>
                  <a:gs pos="100000">
                    <a:srgbClr val="8661C5"/>
                  </a:gs>
                </a:gsLst>
                <a:lin ang="2700000" scaled="1"/>
              </a:gradFill>
              <a:latin typeface="Segoe UI Semibold"/>
              <a:ea typeface="+mj-ea"/>
              <a:cs typeface="+mj-cs"/>
            </a:endParaRPr>
          </a:p>
        </p:txBody>
      </p:sp>
      <p:sp>
        <p:nvSpPr>
          <p:cNvPr id="3" name="Content Placeholder 2">
            <a:extLst>
              <a:ext uri="{FF2B5EF4-FFF2-40B4-BE49-F238E27FC236}">
                <a16:creationId xmlns:a16="http://schemas.microsoft.com/office/drawing/2014/main" id="{0DBE20EA-C91F-33B2-E01D-87F7B71098D0}"/>
              </a:ext>
            </a:extLst>
          </p:cNvPr>
          <p:cNvSpPr>
            <a:spLocks noGrp="1"/>
          </p:cNvSpPr>
          <p:nvPr>
            <p:ph sz="quarter" idx="10"/>
          </p:nvPr>
        </p:nvSpPr>
        <p:spPr>
          <a:xfrm>
            <a:off x="-1" y="1786067"/>
            <a:ext cx="5934643" cy="4313944"/>
          </a:xfrm>
          <a:solidFill>
            <a:schemeClr val="tx1"/>
          </a:solidFill>
        </p:spPr>
        <p:txBody>
          <a:bodyPr/>
          <a:lstStyle/>
          <a:p>
            <a:r>
              <a:rPr lang="en-US" sz="2000">
                <a:solidFill>
                  <a:srgbClr val="0070C0"/>
                </a:solidFill>
              </a:rPr>
              <a:t>Consider a situation where you have a known good revision that's serving 100% of your traffic, but you want to issue an update to your app. You can deploy and test new revisions using their direct endpoints without affecting the main revision serving the app.</a:t>
            </a:r>
          </a:p>
          <a:p>
            <a:endParaRPr lang="en-US" sz="900"/>
          </a:p>
          <a:p>
            <a:r>
              <a:rPr lang="en-US" sz="2000">
                <a:solidFill>
                  <a:srgbClr val="0070C0"/>
                </a:solidFill>
              </a:rPr>
              <a:t>Once you're satisfied with the updated revision, you can shift a portion of traffic to the new revision for testing and verification.</a:t>
            </a:r>
          </a:p>
          <a:p>
            <a:endParaRPr lang="en-US" sz="900"/>
          </a:p>
          <a:p>
            <a:r>
              <a:rPr lang="en-US" sz="2000">
                <a:solidFill>
                  <a:srgbClr val="0070C0"/>
                </a:solidFill>
              </a:rPr>
              <a:t>The following configuration demonstrates how to move 20% of traffic over to the updated revision:</a:t>
            </a:r>
          </a:p>
        </p:txBody>
      </p:sp>
      <p:sp>
        <p:nvSpPr>
          <p:cNvPr id="5" name="TextBox 4">
            <a:extLst>
              <a:ext uri="{FF2B5EF4-FFF2-40B4-BE49-F238E27FC236}">
                <a16:creationId xmlns:a16="http://schemas.microsoft.com/office/drawing/2014/main" id="{A7F0E9B4-C549-ECBC-D85E-87673C259B55}"/>
              </a:ext>
            </a:extLst>
          </p:cNvPr>
          <p:cNvSpPr txBox="1"/>
          <p:nvPr/>
        </p:nvSpPr>
        <p:spPr>
          <a:xfrm>
            <a:off x="6257358" y="1998433"/>
            <a:ext cx="5834379" cy="34163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 "weight"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newerrevision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5633267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FC9E-7E8A-0851-72D8-988B60428E82}"/>
              </a:ext>
            </a:extLst>
          </p:cNvPr>
          <p:cNvSpPr>
            <a:spLocks noGrp="1"/>
          </p:cNvSpPr>
          <p:nvPr>
            <p:ph type="title"/>
          </p:nvPr>
        </p:nvSpPr>
        <p:spPr>
          <a:xfrm>
            <a:off x="227316" y="180474"/>
            <a:ext cx="11018520" cy="615553"/>
          </a:xfrm>
        </p:spPr>
        <p:txBody>
          <a:bodyPr/>
          <a:lstStyle/>
          <a:p>
            <a:r>
              <a:rPr lang="en-US" sz="4000" b="1">
                <a:gradFill>
                  <a:gsLst>
                    <a:gs pos="0">
                      <a:srgbClr val="50E6FF"/>
                    </a:gs>
                    <a:gs pos="100000">
                      <a:srgbClr val="8661C5"/>
                    </a:gs>
                  </a:gsLst>
                  <a:lin ang="2700000" scaled="1"/>
                </a:gradFill>
                <a:latin typeface="Segoe UI Semibold"/>
                <a:ea typeface="+mj-ea"/>
                <a:cs typeface="+mj-cs"/>
              </a:rPr>
              <a:t>Staging microservices</a:t>
            </a:r>
          </a:p>
        </p:txBody>
      </p:sp>
      <p:sp>
        <p:nvSpPr>
          <p:cNvPr id="3" name="Content Placeholder 2">
            <a:extLst>
              <a:ext uri="{FF2B5EF4-FFF2-40B4-BE49-F238E27FC236}">
                <a16:creationId xmlns:a16="http://schemas.microsoft.com/office/drawing/2014/main" id="{2D4357D5-32D1-F07B-A8DE-81889F61EBA3}"/>
              </a:ext>
            </a:extLst>
          </p:cNvPr>
          <p:cNvSpPr>
            <a:spLocks noGrp="1"/>
          </p:cNvSpPr>
          <p:nvPr>
            <p:ph sz="quarter" idx="10"/>
          </p:nvPr>
        </p:nvSpPr>
        <p:spPr>
          <a:xfrm>
            <a:off x="367631" y="1168986"/>
            <a:ext cx="11018838" cy="1354217"/>
          </a:xfrm>
        </p:spPr>
        <p:txBody>
          <a:bodyPr/>
          <a:lstStyle/>
          <a:p>
            <a:r>
              <a:rPr lang="en-US" sz="2000">
                <a:solidFill>
                  <a:srgbClr val="0070C0"/>
                </a:solidFill>
              </a:rPr>
              <a:t>When building microservices, you may want to maintain production and staging endpoints for the same app. Use labels to ensure that traffic doesn't switch between different revisions.</a:t>
            </a:r>
          </a:p>
          <a:p>
            <a:endParaRPr lang="en-US" sz="2000"/>
          </a:p>
          <a:p>
            <a:r>
              <a:rPr lang="en-US" sz="2000">
                <a:solidFill>
                  <a:srgbClr val="0070C0"/>
                </a:solidFill>
              </a:rPr>
              <a:t>The following example demonstrates how to apply labels to different revisions.</a:t>
            </a:r>
          </a:p>
        </p:txBody>
      </p:sp>
      <p:sp>
        <p:nvSpPr>
          <p:cNvPr id="5" name="TextBox 4">
            <a:extLst>
              <a:ext uri="{FF2B5EF4-FFF2-40B4-BE49-F238E27FC236}">
                <a16:creationId xmlns:a16="http://schemas.microsoft.com/office/drawing/2014/main" id="{F7EDD621-4317-BD00-38A2-29DB3812FA8D}"/>
              </a:ext>
            </a:extLst>
          </p:cNvPr>
          <p:cNvSpPr txBox="1"/>
          <p:nvPr/>
        </p:nvSpPr>
        <p:spPr>
          <a:xfrm>
            <a:off x="2840907" y="2880682"/>
            <a:ext cx="6762540" cy="369331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C6600"/>
                </a:solidFill>
                <a:effectLst/>
                <a:uLnTx/>
                <a:uFillTx/>
                <a:latin typeface="Segoe UI"/>
                <a:ea typeface="+mn-ea"/>
                <a:cs typeface="+mn-cs"/>
              </a:rPr>
              <a:t>"ingress"</a:t>
            </a:r>
            <a:r>
              <a:rPr kumimoji="0" lang="en-US" sz="1800" b="0" i="0" u="none" strike="noStrike" kern="1200" cap="none" spc="0" normalizeH="0" baseline="0" noProof="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a:t>
            </a:r>
            <a:r>
              <a:rPr kumimoji="0" lang="en-US" sz="1800" b="0" i="0" u="none" strike="noStrike" kern="1200" cap="none" spc="0" normalizeH="0" baseline="0" noProof="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a:ln>
                  <a:noFill/>
                </a:ln>
                <a:solidFill>
                  <a:srgbClr val="CC6600"/>
                </a:solidFill>
                <a:effectLst/>
                <a:uLnTx/>
                <a:uFillTx/>
                <a:latin typeface="Segoe UI"/>
                <a:ea typeface="+mn-ea"/>
                <a:cs typeface="+mn-cs"/>
              </a:rPr>
              <a:t>--98fdgt"</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30E5D0">
                    <a:lumMod val="60000"/>
                    <a:lumOff val="40000"/>
                  </a:srgbClr>
                </a:solidFill>
                <a:effectLst/>
                <a:uLnTx/>
                <a:uFillTx/>
                <a:latin typeface="Segoe UI"/>
                <a:ea typeface="+mn-ea"/>
                <a:cs typeface="+mn-cs"/>
              </a:rPr>
              <a:t>0</a:t>
            </a:r>
            <a:r>
              <a:rPr kumimoji="0" lang="en-US" sz="18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0078D4">
                    <a:lumMod val="40000"/>
                    <a:lumOff val="60000"/>
                  </a:srgbClr>
                </a:solidFill>
                <a:effectLst/>
                <a:uLnTx/>
                <a:uFillTx/>
                <a:latin typeface="Segoe UI"/>
                <a:ea typeface="+mn-ea"/>
                <a:cs typeface="+mn-cs"/>
              </a:rPr>
              <a:t>"label"</a:t>
            </a:r>
            <a:r>
              <a:rPr kumimoji="0" lang="en-US" sz="1800" b="0"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CC6600"/>
                </a:solidFill>
                <a:effectLst/>
                <a:uLnTx/>
                <a:uFillTx/>
                <a:latin typeface="Segoe UI"/>
                <a:ea typeface="+mn-ea"/>
                <a:cs typeface="+mn-cs"/>
              </a:rPr>
              <a:t>"staging"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24331500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8DF3-15EF-5B97-98CC-CE850DC12969}"/>
              </a:ext>
            </a:extLst>
          </p:cNvPr>
          <p:cNvSpPr>
            <a:spLocks noGrp="1"/>
          </p:cNvSpPr>
          <p:nvPr>
            <p:ph type="title"/>
          </p:nvPr>
        </p:nvSpPr>
        <p:spPr>
          <a:xfrm>
            <a:off x="0" y="0"/>
            <a:ext cx="12192000" cy="1289785"/>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Locking down Container app environment</a:t>
            </a:r>
          </a:p>
        </p:txBody>
      </p:sp>
      <p:sp>
        <p:nvSpPr>
          <p:cNvPr id="3" name="Content Placeholder 2">
            <a:extLst>
              <a:ext uri="{FF2B5EF4-FFF2-40B4-BE49-F238E27FC236}">
                <a16:creationId xmlns:a16="http://schemas.microsoft.com/office/drawing/2014/main" id="{F57BAE8F-A7CE-F017-7B71-DC90ACC65822}"/>
              </a:ext>
            </a:extLst>
          </p:cNvPr>
          <p:cNvSpPr>
            <a:spLocks noGrp="1"/>
          </p:cNvSpPr>
          <p:nvPr>
            <p:ph idx="1"/>
          </p:nvPr>
        </p:nvSpPr>
        <p:spPr>
          <a:xfrm>
            <a:off x="113122" y="4378533"/>
            <a:ext cx="11870331" cy="2479467"/>
          </a:xfrm>
          <a:solidFill>
            <a:schemeClr val="bg1"/>
          </a:solidFill>
        </p:spPr>
        <p:txBody>
          <a:bodyPr>
            <a:normAutofit fontScale="92500" lnSpcReduction="10000"/>
          </a:bodyPr>
          <a:lstStyle/>
          <a:p>
            <a:endParaRPr lang="en-US">
              <a:solidFill>
                <a:schemeClr val="bg1"/>
              </a:solidFill>
            </a:endParaRPr>
          </a:p>
          <a:p>
            <a:r>
              <a:rPr lang="en-US">
                <a:solidFill>
                  <a:srgbClr val="0070C0"/>
                </a:solidFill>
              </a:rPr>
              <a:t>Create your internal container app environment on the workload profiles environment. </a:t>
            </a:r>
          </a:p>
          <a:p>
            <a:r>
              <a:rPr lang="en-US">
                <a:solidFill>
                  <a:srgbClr val="0070C0"/>
                </a:solidFill>
              </a:rPr>
              <a:t>Integrate your Container Apps with an Application Gateway.</a:t>
            </a:r>
          </a:p>
          <a:p>
            <a:r>
              <a:rPr lang="en-US">
                <a:solidFill>
                  <a:srgbClr val="0070C0"/>
                </a:solidFill>
              </a:rPr>
              <a:t>Configure UDR to route all traffic through Azure Firewall.</a:t>
            </a:r>
            <a:br>
              <a:rPr lang="en-US">
                <a:solidFill>
                  <a:srgbClr val="0070C0"/>
                </a:solidFill>
              </a:rPr>
            </a:br>
            <a:endParaRPr lang="en-US">
              <a:solidFill>
                <a:srgbClr val="0070C0"/>
              </a:solidFill>
            </a:endParaRPr>
          </a:p>
        </p:txBody>
      </p:sp>
      <p:pic>
        <p:nvPicPr>
          <p:cNvPr id="5" name="Picture 4">
            <a:extLst>
              <a:ext uri="{FF2B5EF4-FFF2-40B4-BE49-F238E27FC236}">
                <a16:creationId xmlns:a16="http://schemas.microsoft.com/office/drawing/2014/main" id="{7B22FAA6-CEDA-5526-8CE0-7AB8443CE5C2}"/>
              </a:ext>
            </a:extLst>
          </p:cNvPr>
          <p:cNvPicPr>
            <a:picLocks noChangeAspect="1"/>
          </p:cNvPicPr>
          <p:nvPr/>
        </p:nvPicPr>
        <p:blipFill>
          <a:blip r:embed="rId2"/>
          <a:stretch>
            <a:fillRect/>
          </a:stretch>
        </p:blipFill>
        <p:spPr>
          <a:xfrm>
            <a:off x="1853131" y="1332126"/>
            <a:ext cx="7781925" cy="293370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3500385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4094-2693-4866-FDC4-57112E517BB9}"/>
              </a:ext>
            </a:extLst>
          </p:cNvPr>
          <p:cNvSpPr>
            <a:spLocks noGrp="1"/>
          </p:cNvSpPr>
          <p:nvPr>
            <p:ph type="title"/>
          </p:nvPr>
        </p:nvSpPr>
        <p:spPr>
          <a:xfrm>
            <a:off x="0" y="18255"/>
            <a:ext cx="10515600" cy="1325563"/>
          </a:xfrm>
        </p:spPr>
        <p:txBody>
          <a:bodyPr/>
          <a:lstStyle/>
          <a:p>
            <a:r>
              <a:rPr lang="en-US" sz="4000" b="1" spc="-50">
                <a:ln w="3175">
                  <a:noFill/>
                </a:ln>
                <a:gradFill>
                  <a:gsLst>
                    <a:gs pos="0">
                      <a:srgbClr val="50E6FF"/>
                    </a:gs>
                    <a:gs pos="100000">
                      <a:srgbClr val="8661C5"/>
                    </a:gs>
                  </a:gsLst>
                  <a:lin ang="2700000" scaled="1"/>
                </a:gradFill>
                <a:latin typeface="Segoe UI Semibold"/>
              </a:rPr>
              <a:t>Storage configuration for ACA</a:t>
            </a:r>
            <a:br>
              <a:rPr lang="en-US" sz="4000" b="1" spc="-50">
                <a:ln w="3175">
                  <a:noFill/>
                </a:ln>
                <a:gradFill>
                  <a:gsLst>
                    <a:gs pos="0">
                      <a:srgbClr val="50E6FF"/>
                    </a:gs>
                    <a:gs pos="100000">
                      <a:srgbClr val="8661C5"/>
                    </a:gs>
                  </a:gsLst>
                  <a:lin ang="2700000" scaled="1"/>
                </a:gradFill>
                <a:latin typeface="Segoe UI Semibold"/>
              </a:rPr>
            </a:br>
            <a:endParaRPr lang="en-US" sz="4000"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ED4CF406-039F-006C-9266-9C76F40AB3F9}"/>
              </a:ext>
            </a:extLst>
          </p:cNvPr>
          <p:cNvSpPr>
            <a:spLocks noGrp="1"/>
          </p:cNvSpPr>
          <p:nvPr>
            <p:ph idx="1"/>
          </p:nvPr>
        </p:nvSpPr>
        <p:spPr>
          <a:xfrm>
            <a:off x="77003" y="1309036"/>
            <a:ext cx="11983452" cy="4867927"/>
          </a:xfrm>
        </p:spPr>
        <p:txBody>
          <a:bodyPr/>
          <a:lstStyle/>
          <a:p>
            <a:pPr marL="0" indent="0">
              <a:buNone/>
            </a:pPr>
            <a:r>
              <a:rPr lang="en-US" b="0" i="0">
                <a:solidFill>
                  <a:srgbClr val="0070C0"/>
                </a:solidFill>
                <a:effectLst/>
                <a:latin typeface="Segoe UI" panose="020B0502040204020203" pitchFamily="34" charset="0"/>
              </a:rPr>
              <a:t>A container app has access to different types of storage. A single app can take advantage of more than one type of storage if necessary.</a:t>
            </a:r>
            <a:endParaRPr lang="en-US">
              <a:solidFill>
                <a:srgbClr val="0070C0"/>
              </a:solidFill>
            </a:endParaRPr>
          </a:p>
        </p:txBody>
      </p:sp>
      <p:pic>
        <p:nvPicPr>
          <p:cNvPr id="7" name="Picture 6">
            <a:extLst>
              <a:ext uri="{FF2B5EF4-FFF2-40B4-BE49-F238E27FC236}">
                <a16:creationId xmlns:a16="http://schemas.microsoft.com/office/drawing/2014/main" id="{F1224B7A-B279-69B5-B0BD-5C8314974E89}"/>
              </a:ext>
            </a:extLst>
          </p:cNvPr>
          <p:cNvPicPr>
            <a:picLocks noChangeAspect="1"/>
          </p:cNvPicPr>
          <p:nvPr/>
        </p:nvPicPr>
        <p:blipFill>
          <a:blip r:embed="rId2"/>
          <a:stretch>
            <a:fillRect/>
          </a:stretch>
        </p:blipFill>
        <p:spPr>
          <a:xfrm>
            <a:off x="77003" y="2634598"/>
            <a:ext cx="11950360" cy="291436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049956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5D04-93D2-BBF8-70BE-9531A49C84DB}"/>
              </a:ext>
            </a:extLst>
          </p:cNvPr>
          <p:cNvSpPr>
            <a:spLocks noGrp="1"/>
          </p:cNvSpPr>
          <p:nvPr>
            <p:ph type="title"/>
          </p:nvPr>
        </p:nvSpPr>
        <p:spPr>
          <a:xfrm>
            <a:off x="0" y="18255"/>
            <a:ext cx="12192000" cy="877291"/>
          </a:xfrm>
          <a:solidFill>
            <a:schemeClr val="bg1"/>
          </a:solidFill>
        </p:spPr>
        <p:txBody>
          <a:bodyPr>
            <a:normAutofit/>
          </a:bodyPr>
          <a:lstStyle/>
          <a:p>
            <a:r>
              <a:rPr lang="en-US" sz="4000" b="1" spc="-50">
                <a:ln w="3175">
                  <a:noFill/>
                </a:ln>
                <a:gradFill>
                  <a:gsLst>
                    <a:gs pos="0">
                      <a:srgbClr val="50E6FF"/>
                    </a:gs>
                    <a:gs pos="100000">
                      <a:srgbClr val="8661C5"/>
                    </a:gs>
                  </a:gsLst>
                  <a:lin ang="2700000" scaled="1"/>
                </a:gradFill>
                <a:latin typeface="Segoe UI Semibold"/>
              </a:rPr>
              <a:t>Storage for ACA </a:t>
            </a:r>
          </a:p>
        </p:txBody>
      </p:sp>
      <p:sp>
        <p:nvSpPr>
          <p:cNvPr id="3" name="Content Placeholder 2">
            <a:extLst>
              <a:ext uri="{FF2B5EF4-FFF2-40B4-BE49-F238E27FC236}">
                <a16:creationId xmlns:a16="http://schemas.microsoft.com/office/drawing/2014/main" id="{AB523C5F-B01D-F520-5F26-8127839239C6}"/>
              </a:ext>
            </a:extLst>
          </p:cNvPr>
          <p:cNvSpPr>
            <a:spLocks noGrp="1"/>
          </p:cNvSpPr>
          <p:nvPr>
            <p:ph idx="1"/>
          </p:nvPr>
        </p:nvSpPr>
        <p:spPr>
          <a:xfrm>
            <a:off x="0" y="861664"/>
            <a:ext cx="12192000" cy="5838367"/>
          </a:xfrm>
        </p:spPr>
        <p:txBody>
          <a:bodyPr>
            <a:normAutofit/>
          </a:bodyPr>
          <a:lstStyle/>
          <a:p>
            <a:pPr marL="0" indent="0">
              <a:buNone/>
            </a:pPr>
            <a:r>
              <a:rPr lang="en-US" sz="1800" i="0">
                <a:solidFill>
                  <a:srgbClr val="0070C0"/>
                </a:solidFill>
                <a:effectLst/>
                <a:latin typeface="Segoe UI" panose="020B0502040204020203" pitchFamily="34" charset="0"/>
              </a:rPr>
              <a:t>Ephemeral volume</a:t>
            </a:r>
          </a:p>
          <a:p>
            <a:pPr marL="0" indent="0">
              <a:buNone/>
            </a:pPr>
            <a:r>
              <a:rPr lang="en-US" sz="1800" b="0" i="0">
                <a:solidFill>
                  <a:srgbClr val="0070C0"/>
                </a:solidFill>
                <a:effectLst/>
                <a:latin typeface="Segoe UI" panose="020B0502040204020203" pitchFamily="34" charset="0"/>
              </a:rPr>
              <a:t>Ephemeral storage is scoped to a single replica.</a:t>
            </a:r>
            <a:endParaRPr lang="en-US" sz="1800">
              <a:solidFill>
                <a:srgbClr val="0070C0"/>
              </a:solidFill>
            </a:endParaRPr>
          </a:p>
        </p:txBody>
      </p:sp>
      <p:sp>
        <p:nvSpPr>
          <p:cNvPr id="5" name="TextBox 4">
            <a:extLst>
              <a:ext uri="{FF2B5EF4-FFF2-40B4-BE49-F238E27FC236}">
                <a16:creationId xmlns:a16="http://schemas.microsoft.com/office/drawing/2014/main" id="{7A0EDDD2-9561-C4AC-9261-9846C60CAB9B}"/>
              </a:ext>
            </a:extLst>
          </p:cNvPr>
          <p:cNvSpPr txBox="1"/>
          <p:nvPr/>
        </p:nvSpPr>
        <p:spPr>
          <a:xfrm>
            <a:off x="0" y="1577968"/>
            <a:ext cx="1190762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Files are persisted for the lifetime of the replica.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a container in a replica restarts, the files in the volume remain.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Any containers in the replica can mount the same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 container can mount multiple ephemeral 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 available storage depends on the total amount of vCPUs allocated to the replica.</a:t>
            </a:r>
          </a:p>
        </p:txBody>
      </p:sp>
      <p:pic>
        <p:nvPicPr>
          <p:cNvPr id="7" name="Picture 6">
            <a:extLst>
              <a:ext uri="{FF2B5EF4-FFF2-40B4-BE49-F238E27FC236}">
                <a16:creationId xmlns:a16="http://schemas.microsoft.com/office/drawing/2014/main" id="{FB6C36DB-52AC-879C-5AF9-245AAAC5714A}"/>
              </a:ext>
            </a:extLst>
          </p:cNvPr>
          <p:cNvPicPr>
            <a:picLocks noChangeAspect="1"/>
          </p:cNvPicPr>
          <p:nvPr/>
        </p:nvPicPr>
        <p:blipFill>
          <a:blip r:embed="rId2"/>
          <a:stretch>
            <a:fillRect/>
          </a:stretch>
        </p:blipFill>
        <p:spPr>
          <a:xfrm>
            <a:off x="1251285" y="4169328"/>
            <a:ext cx="6918158" cy="1736117"/>
          </a:xfrm>
          <a:prstGeom prst="rect">
            <a:avLst/>
          </a:prstGeom>
          <a:solidFill>
            <a:schemeClr val="tx1"/>
          </a:solidFill>
          <a:effectLst>
            <a:glow rad="127000">
              <a:schemeClr val="tx1"/>
            </a:glow>
          </a:effectLst>
        </p:spPr>
      </p:pic>
      <p:sp>
        <p:nvSpPr>
          <p:cNvPr id="8" name="Rectangle 1">
            <a:extLst>
              <a:ext uri="{FF2B5EF4-FFF2-40B4-BE49-F238E27FC236}">
                <a16:creationId xmlns:a16="http://schemas.microsoft.com/office/drawing/2014/main" id="{80A9162A-CA24-0EFC-AAB9-07CB6427FCED}"/>
              </a:ext>
            </a:extLst>
          </p:cNvPr>
          <p:cNvSpPr>
            <a:spLocks noChangeArrowheads="1"/>
          </p:cNvSpPr>
          <p:nvPr/>
        </p:nvSpPr>
        <p:spPr bwMode="auto">
          <a:xfrm>
            <a:off x="0" y="6246656"/>
            <a:ext cx="11907626" cy="58477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To configure ephemeral storage, first define an </a:t>
            </a:r>
            <a:r>
              <a:rPr kumimoji="0" lang="en-US" altLang="en-US" sz="1600" b="0" i="0" u="none" strike="noStrike" kern="1200" cap="none" spc="0" normalizeH="0" baseline="0" noProof="0" err="1">
                <a:ln>
                  <a:noFill/>
                </a:ln>
                <a:solidFill>
                  <a:srgbClr val="0070C0"/>
                </a:solidFill>
                <a:effectLst/>
                <a:uLnTx/>
                <a:uFillTx/>
                <a:latin typeface="Segoe UI" panose="020B0502040204020203" pitchFamily="34" charset="0"/>
                <a:ea typeface="+mn-ea"/>
                <a:cs typeface="Segoe UI" panose="020B0502040204020203" pitchFamily="34" charset="0"/>
              </a:rPr>
              <a:t>EmptyDir</a:t>
            </a:r>
            <a:r>
              <a:rPr kumimoji="0" lang="en-US" altLang="en-US" sz="16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 volume in the revision. Then define a volume mount in one or more containers in the revision. </a:t>
            </a:r>
          </a:p>
        </p:txBody>
      </p:sp>
    </p:spTree>
    <p:extLst>
      <p:ext uri="{BB962C8B-B14F-4D97-AF65-F5344CB8AC3E}">
        <p14:creationId xmlns:p14="http://schemas.microsoft.com/office/powerpoint/2010/main" val="2214794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3</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175615320"/>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9255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5</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88999646"/>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164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Observability in Azure Container Apps</a:t>
            </a:r>
            <a:br>
              <a:rPr lang="en-US" sz="4400" kern="1200"/>
            </a:b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TextBox 3">
            <a:extLst>
              <a:ext uri="{FF2B5EF4-FFF2-40B4-BE49-F238E27FC236}">
                <a16:creationId xmlns:a16="http://schemas.microsoft.com/office/drawing/2014/main" id="{3DCD2E36-A507-4670-5738-4845DF3D50D0}"/>
              </a:ext>
            </a:extLst>
          </p:cNvPr>
          <p:cNvSpPr txBox="1"/>
          <p:nvPr/>
        </p:nvSpPr>
        <p:spPr>
          <a:xfrm>
            <a:off x="241139" y="817461"/>
            <a:ext cx="1111651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latin typeface="Segoe UI"/>
                <a:cs typeface="Segoe UI"/>
              </a:rPr>
              <a:t>Azure Container Apps provides several built-in observability features that together give you a holistic view of your container app’s health throughout its application lifecycle</a:t>
            </a:r>
          </a:p>
          <a:p>
            <a:endParaRPr lang="en-US">
              <a:solidFill>
                <a:srgbClr val="0070C0"/>
              </a:solidFill>
              <a:latin typeface="Segoe UI" panose="020B0502040204020203" pitchFamily="34" charset="0"/>
              <a:cs typeface="Segoe UI"/>
            </a:endParaRPr>
          </a:p>
          <a:p>
            <a:r>
              <a:rPr lang="en-US">
                <a:solidFill>
                  <a:srgbClr val="0070C0"/>
                </a:solidFill>
                <a:latin typeface="Segoe UI"/>
                <a:cs typeface="Segoe UI"/>
              </a:rPr>
              <a:t>These features help in monitoring and diagnosing the state of  application  to improve performance and respond to trends and critical problems.</a:t>
            </a:r>
          </a:p>
          <a:p>
            <a:endParaRPr lang="en-US" sz="2800">
              <a:solidFill>
                <a:srgbClr val="0070C0"/>
              </a:solidFill>
              <a:latin typeface="Segoe UI" panose="020B0502040204020203" pitchFamily="34" charset="0"/>
            </a:endParaRPr>
          </a:p>
        </p:txBody>
      </p:sp>
      <p:pic>
        <p:nvPicPr>
          <p:cNvPr id="6" name="Picture 5" descr="A screenshot of a computer">
            <a:extLst>
              <a:ext uri="{FF2B5EF4-FFF2-40B4-BE49-F238E27FC236}">
                <a16:creationId xmlns:a16="http://schemas.microsoft.com/office/drawing/2014/main" id="{F4D3A83C-6627-9A6F-43E3-14F7F53C5337}"/>
              </a:ext>
            </a:extLst>
          </p:cNvPr>
          <p:cNvPicPr>
            <a:picLocks noChangeAspect="1"/>
          </p:cNvPicPr>
          <p:nvPr/>
        </p:nvPicPr>
        <p:blipFill>
          <a:blip r:embed="rId2"/>
          <a:stretch>
            <a:fillRect/>
          </a:stretch>
        </p:blipFill>
        <p:spPr>
          <a:xfrm>
            <a:off x="1651305" y="2406837"/>
            <a:ext cx="8109398" cy="402161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46152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41B67BF6-4C3F-4406-982D-BEA6E85DA3A7}"/>
              </a:ext>
            </a:extLst>
          </p:cNvPr>
          <p:cNvSpPr/>
          <p:nvPr/>
        </p:nvSpPr>
        <p:spPr>
          <a:xfrm>
            <a:off x="-71254" y="1881926"/>
            <a:ext cx="5985203" cy="573280"/>
          </a:xfrm>
          <a:prstGeom prst="rect">
            <a:avLst/>
          </a:prstGeom>
        </p:spPr>
        <p:txBody>
          <a:bodyPr wrap="square">
            <a:spAutoFit/>
          </a:bodyPr>
          <a:lstStyle/>
          <a:p>
            <a:pPr algn="ctr" defTabSz="914048">
              <a:defRPr/>
            </a:pPr>
            <a:r>
              <a:rPr lang="en-US" sz="3137">
                <a:solidFill>
                  <a:schemeClr val="accent1"/>
                </a:solidFill>
                <a:latin typeface="+mj-lt"/>
              </a:rPr>
              <a:t>Microservices</a:t>
            </a:r>
          </a:p>
        </p:txBody>
      </p:sp>
      <p:sp>
        <p:nvSpPr>
          <p:cNvPr id="120" name="Rectangle 119">
            <a:extLst>
              <a:ext uri="{FF2B5EF4-FFF2-40B4-BE49-F238E27FC236}">
                <a16:creationId xmlns:a16="http://schemas.microsoft.com/office/drawing/2014/main" id="{DDAC5AF7-5C55-48D5-B364-75CB058C283C}"/>
              </a:ext>
            </a:extLst>
          </p:cNvPr>
          <p:cNvSpPr/>
          <p:nvPr/>
        </p:nvSpPr>
        <p:spPr>
          <a:xfrm>
            <a:off x="6061807" y="1881926"/>
            <a:ext cx="6449507" cy="573280"/>
          </a:xfrm>
          <a:prstGeom prst="rect">
            <a:avLst/>
          </a:prstGeom>
        </p:spPr>
        <p:txBody>
          <a:bodyPr wrap="square">
            <a:spAutoFit/>
          </a:bodyPr>
          <a:lstStyle/>
          <a:p>
            <a:pPr algn="ctr" defTabSz="914048">
              <a:defRPr/>
            </a:pPr>
            <a:r>
              <a:rPr lang="en-US" sz="3137">
                <a:solidFill>
                  <a:schemeClr val="accent1"/>
                </a:solidFill>
                <a:latin typeface="+mj-lt"/>
              </a:rPr>
              <a:t>Containers</a:t>
            </a:r>
          </a:p>
        </p:txBody>
      </p:sp>
      <p:sp>
        <p:nvSpPr>
          <p:cNvPr id="121" name="Rectangle 120">
            <a:extLst>
              <a:ext uri="{FF2B5EF4-FFF2-40B4-BE49-F238E27FC236}">
                <a16:creationId xmlns:a16="http://schemas.microsoft.com/office/drawing/2014/main" id="{BE15CB52-6D7F-4710-8B00-27CCCBC47ABE}"/>
              </a:ext>
            </a:extLst>
          </p:cNvPr>
          <p:cNvSpPr/>
          <p:nvPr/>
        </p:nvSpPr>
        <p:spPr>
          <a:xfrm>
            <a:off x="6475096" y="2813443"/>
            <a:ext cx="5716904" cy="156671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Provide fine-grained execution environment</a:t>
            </a:r>
          </a:p>
          <a:p>
            <a:pPr marL="285695" indent="-285695" defTabSz="914048">
              <a:buFont typeface="Arial" panose="020B0604020202020204" pitchFamily="34" charset="0"/>
              <a:buChar char="•"/>
              <a:defRPr/>
            </a:pPr>
            <a:r>
              <a:rPr lang="en-US" sz="1599">
                <a:solidFill>
                  <a:schemeClr val="accent1"/>
                </a:solidFill>
                <a:latin typeface="+mj-lt"/>
              </a:rPr>
              <a:t>Provide a high degree of isolation</a:t>
            </a:r>
          </a:p>
          <a:p>
            <a:pPr marL="285695" indent="-285695" defTabSz="914048">
              <a:buFont typeface="Arial" panose="020B0604020202020204" pitchFamily="34" charset="0"/>
              <a:buChar char="•"/>
              <a:defRPr/>
            </a:pPr>
            <a:r>
              <a:rPr lang="en-US" sz="1599">
                <a:solidFill>
                  <a:schemeClr val="accent1"/>
                </a:solidFill>
                <a:latin typeface="+mj-lt"/>
              </a:rPr>
              <a:t>Provide fast initialization and execution</a:t>
            </a:r>
          </a:p>
          <a:p>
            <a:pPr marL="285695" indent="-285695" defTabSz="914048">
              <a:buFont typeface="Arial" panose="020B0604020202020204" pitchFamily="34" charset="0"/>
              <a:buChar char="•"/>
              <a:defRPr/>
            </a:pPr>
            <a:r>
              <a:rPr lang="en-US" sz="1599">
                <a:solidFill>
                  <a:schemeClr val="accent1"/>
                </a:solidFill>
                <a:latin typeface="+mj-lt"/>
              </a:rPr>
              <a:t>Leverage orchestrators to manage microservice-based apps</a:t>
            </a:r>
          </a:p>
          <a:p>
            <a:pPr marL="285695" indent="-285695" defTabSz="914048">
              <a:buFont typeface="Arial" panose="020B0604020202020204" pitchFamily="34" charset="0"/>
              <a:buChar char="•"/>
              <a:defRPr/>
            </a:pPr>
            <a:r>
              <a:rPr lang="en-US" sz="1599">
                <a:solidFill>
                  <a:schemeClr val="accent1"/>
                </a:solidFill>
                <a:latin typeface="+mj-lt"/>
              </a:rPr>
              <a:t>Using container tools, help simplify complexities inherent in applications</a:t>
            </a:r>
          </a:p>
        </p:txBody>
      </p:sp>
      <p:sp>
        <p:nvSpPr>
          <p:cNvPr id="133" name="Rectangle 132">
            <a:extLst>
              <a:ext uri="{FF2B5EF4-FFF2-40B4-BE49-F238E27FC236}">
                <a16:creationId xmlns:a16="http://schemas.microsoft.com/office/drawing/2014/main" id="{B5CB5515-74B9-437D-8FAA-457753E8A634}"/>
              </a:ext>
            </a:extLst>
          </p:cNvPr>
          <p:cNvSpPr/>
          <p:nvPr/>
        </p:nvSpPr>
        <p:spPr>
          <a:xfrm>
            <a:off x="430452" y="2813443"/>
            <a:ext cx="4981791" cy="181274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large application core, composed of a single key technology</a:t>
            </a:r>
          </a:p>
          <a:p>
            <a:pPr marL="285695" indent="-285695" defTabSz="914048">
              <a:buFont typeface="Arial" panose="020B0604020202020204" pitchFamily="34" charset="0"/>
              <a:buChar char="•"/>
              <a:defRPr/>
            </a:pPr>
            <a:r>
              <a:rPr lang="en-US" sz="1599">
                <a:solidFill>
                  <a:schemeClr val="accent1"/>
                </a:solidFill>
                <a:latin typeface="+mj-lt"/>
              </a:rPr>
              <a:t>Typically surrounded by a layer of adapters that expose its functionality to the outside world and provide access to dependencies</a:t>
            </a:r>
          </a:p>
          <a:p>
            <a:pPr marL="285695" indent="-285695" defTabSz="914048">
              <a:buFont typeface="Arial" panose="020B0604020202020204" pitchFamily="34" charset="0"/>
              <a:buChar char="•"/>
              <a:defRPr/>
            </a:pPr>
            <a:r>
              <a:rPr lang="en-US" sz="1599">
                <a:solidFill>
                  <a:schemeClr val="accent1"/>
                </a:solidFill>
                <a:latin typeface="+mj-lt"/>
              </a:rPr>
              <a:t>Commonly deployed in containers</a:t>
            </a:r>
          </a:p>
          <a:p>
            <a:pPr marL="285695" indent="-285695" defTabSz="914048">
              <a:buFont typeface="Arial" panose="020B0604020202020204" pitchFamily="34" charset="0"/>
              <a:buChar char="•"/>
              <a:defRPr/>
            </a:pPr>
            <a:endParaRPr lang="en-US" sz="1599">
              <a:solidFill>
                <a:srgbClr val="505050"/>
              </a:solidFill>
              <a:latin typeface="+mj-lt"/>
            </a:endParaRPr>
          </a:p>
        </p:txBody>
      </p:sp>
      <p:cxnSp>
        <p:nvCxnSpPr>
          <p:cNvPr id="146" name="Straight Connector 145">
            <a:extLst>
              <a:ext uri="{FF2B5EF4-FFF2-40B4-BE49-F238E27FC236}">
                <a16:creationId xmlns:a16="http://schemas.microsoft.com/office/drawing/2014/main" id="{1CED2F36-D9C7-4EAE-92D8-A9BB21CCE19A}"/>
              </a:ext>
            </a:extLst>
          </p:cNvPr>
          <p:cNvCxnSpPr>
            <a:cxnSpLocks/>
          </p:cNvCxnSpPr>
          <p:nvPr/>
        </p:nvCxnSpPr>
        <p:spPr>
          <a:xfrm>
            <a:off x="5986070" y="963726"/>
            <a:ext cx="1" cy="5431113"/>
          </a:xfrm>
          <a:prstGeom prst="line">
            <a:avLst/>
          </a:prstGeom>
          <a:noFill/>
          <a:ln w="15875" cap="flat" cmpd="sng" algn="ctr">
            <a:solidFill>
              <a:schemeClr val="tx1"/>
            </a:solidFill>
            <a:prstDash val="solid"/>
            <a:miter lim="800000"/>
          </a:ln>
          <a:effectLst/>
        </p:spPr>
      </p:cxnSp>
      <p:sp>
        <p:nvSpPr>
          <p:cNvPr id="210" name="Title 1">
            <a:extLst>
              <a:ext uri="{FF2B5EF4-FFF2-40B4-BE49-F238E27FC236}">
                <a16:creationId xmlns:a16="http://schemas.microsoft.com/office/drawing/2014/main" id="{091D42AD-B75E-4261-99FC-298A880337DE}"/>
              </a:ext>
            </a:extLst>
          </p:cNvPr>
          <p:cNvSpPr>
            <a:spLocks noGrp="1"/>
          </p:cNvSpPr>
          <p:nvPr>
            <p:ph type="title"/>
          </p:nvPr>
        </p:nvSpPr>
        <p:spPr>
          <a:xfrm>
            <a:off x="158150" y="215149"/>
            <a:ext cx="11655840" cy="748577"/>
          </a:xfrm>
        </p:spPr>
        <p:txBody>
          <a:bodyPr/>
          <a:lstStyle/>
          <a:p>
            <a:r>
              <a:rPr lang="en-US" sz="3921">
                <a:solidFill>
                  <a:schemeClr val="accent1"/>
                </a:solidFill>
              </a:rPr>
              <a:t>Microservices and Containers</a:t>
            </a:r>
          </a:p>
        </p:txBody>
      </p:sp>
    </p:spTree>
    <p:extLst>
      <p:ext uri="{BB962C8B-B14F-4D97-AF65-F5344CB8AC3E}">
        <p14:creationId xmlns:p14="http://schemas.microsoft.com/office/powerpoint/2010/main" val="6235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00FA-8DEA-7AB1-0848-A0F1A3D1A2DE}"/>
              </a:ext>
            </a:extLst>
          </p:cNvPr>
          <p:cNvSpPr>
            <a:spLocks noGrp="1"/>
          </p:cNvSpPr>
          <p:nvPr>
            <p:ph type="title"/>
          </p:nvPr>
        </p:nvSpPr>
        <p:spPr>
          <a:xfrm>
            <a:off x="1073" y="223"/>
            <a:ext cx="11985938" cy="1239704"/>
          </a:xfrm>
        </p:spPr>
        <p:txBody>
          <a:bodyPr>
            <a:normAutofit fontScale="90000"/>
          </a:bodyPr>
          <a:lstStyle/>
          <a:p>
            <a:br>
              <a:rPr lang="en-US" b="1"/>
            </a:br>
            <a:r>
              <a:rPr lang="en-US" b="1" spc="-50">
                <a:ln w="3175">
                  <a:noFill/>
                </a:ln>
                <a:gradFill>
                  <a:gsLst>
                    <a:gs pos="0">
                      <a:srgbClr val="50E6FF"/>
                    </a:gs>
                    <a:gs pos="100000">
                      <a:srgbClr val="8661C5"/>
                    </a:gs>
                  </a:gsLst>
                  <a:lin ang="2700000" scaled="1"/>
                </a:gradFill>
                <a:latin typeface="Segoe UI Semibold"/>
              </a:rPr>
              <a:t>Application lifecycle observability</a:t>
            </a:r>
          </a:p>
          <a:p>
            <a:endParaRPr lang="en-US"/>
          </a:p>
        </p:txBody>
      </p:sp>
      <p:sp>
        <p:nvSpPr>
          <p:cNvPr id="3" name="Content Placeholder 2">
            <a:extLst>
              <a:ext uri="{FF2B5EF4-FFF2-40B4-BE49-F238E27FC236}">
                <a16:creationId xmlns:a16="http://schemas.microsoft.com/office/drawing/2014/main" id="{15115CE0-8099-29A7-91E4-64798470C0C5}"/>
              </a:ext>
            </a:extLst>
          </p:cNvPr>
          <p:cNvSpPr>
            <a:spLocks noGrp="1"/>
          </p:cNvSpPr>
          <p:nvPr>
            <p:ph idx="1"/>
          </p:nvPr>
        </p:nvSpPr>
        <p:spPr>
          <a:xfrm>
            <a:off x="65468" y="988498"/>
            <a:ext cx="12130621" cy="5564098"/>
          </a:xfrm>
        </p:spPr>
        <p:txBody>
          <a:bodyPr vert="horz" lIns="91440" tIns="45720" rIns="91440" bIns="45720" rtlCol="0" anchor="t">
            <a:normAutofit fontScale="47500" lnSpcReduction="20000"/>
          </a:bodyPr>
          <a:lstStyle/>
          <a:p>
            <a:pPr marL="0" indent="0">
              <a:buNone/>
            </a:pPr>
            <a:r>
              <a:rPr lang="en-US" sz="3300">
                <a:solidFill>
                  <a:srgbClr val="0070C0"/>
                </a:solidFill>
                <a:latin typeface="Calibri" panose="020F0502020204030204"/>
              </a:rPr>
              <a:t>Development and test</a:t>
            </a:r>
          </a:p>
          <a:p>
            <a:pPr>
              <a:buNone/>
            </a:pPr>
            <a:r>
              <a:rPr lang="en-US" sz="2300">
                <a:solidFill>
                  <a:srgbClr val="0070C0"/>
                </a:solidFill>
                <a:latin typeface="Segoe UI"/>
                <a:cs typeface="Segoe UI"/>
              </a:rPr>
              <a:t>During the development and test phase, real-time access to containers' application logs and console is critical for debugging issues. Container Apps provides:</a:t>
            </a:r>
            <a:endParaRPr lang="en-US">
              <a:latin typeface="Segoe UI"/>
              <a:cs typeface="Segoe UI"/>
            </a:endParaRPr>
          </a:p>
          <a:p>
            <a:pPr>
              <a:buFont typeface="Arial"/>
              <a:buChar char="•"/>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Log streaming: View real-time log streams from your containers.</a:t>
            </a:r>
            <a:endParaRPr lang="en-US"/>
          </a:p>
          <a:p>
            <a:pPr>
              <a:buFont typeface="Arial"/>
              <a:buChar char="•"/>
            </a:pPr>
            <a:r>
              <a:rPr lang="en-US" sz="2300">
                <a:solidFill>
                  <a:srgbClr val="0070C0"/>
                </a:solidFill>
                <a:latin typeface="Segoe UI"/>
                <a:cs typeface="Segoe UI"/>
              </a:rPr>
              <a:t>Container console: Access the container console to debug your application.</a:t>
            </a:r>
          </a:p>
          <a:p>
            <a:pPr marL="0" indent="0">
              <a:buNone/>
            </a:pPr>
            <a:br>
              <a:rPr lang="en-US"/>
            </a:br>
            <a:r>
              <a:rPr lang="en-US" sz="3300">
                <a:solidFill>
                  <a:srgbClr val="0070C0"/>
                </a:solidFill>
                <a:latin typeface="Calibri" panose="020F0502020204030204"/>
              </a:rPr>
              <a:t>Deployment</a:t>
            </a:r>
          </a:p>
          <a:p>
            <a:pPr>
              <a:buNone/>
            </a:pPr>
            <a:r>
              <a:rPr lang="en-US" sz="2400">
                <a:solidFill>
                  <a:srgbClr val="0070C0"/>
                </a:solidFill>
                <a:latin typeface="Segoe UI"/>
                <a:cs typeface="Segoe UI"/>
              </a:rPr>
              <a:t>After deploying the container app, continuous monitoring helps  in quickly identifying the problems that may occur around error rates, performance, and resource consumption</a:t>
            </a:r>
            <a:r>
              <a:rPr lang="en-US" sz="1200">
                <a:solidFill>
                  <a:srgbClr val="161616"/>
                </a:solidFill>
                <a:latin typeface="Segoe UI"/>
                <a:cs typeface="Segoe UI"/>
              </a:rPr>
              <a:t>.</a:t>
            </a:r>
            <a:endParaRPr lang="en-US">
              <a:ea typeface="Calibri"/>
              <a:cs typeface="Calibri"/>
            </a:endParaRPr>
          </a:p>
          <a:p>
            <a:pPr>
              <a:buFont typeface="Arial"/>
              <a:buChar char="•"/>
            </a:pPr>
            <a:endParaRPr lang="en-US" sz="1200">
              <a:solidFill>
                <a:srgbClr val="000000"/>
              </a:solidFill>
              <a:latin typeface="Segoe UI"/>
              <a:cs typeface="Segoe UI"/>
            </a:endParaRPr>
          </a:p>
          <a:p>
            <a:pPr>
              <a:buFont typeface="Arial"/>
              <a:buChar char="•"/>
            </a:pPr>
            <a:r>
              <a:rPr lang="en-US" sz="2400">
                <a:solidFill>
                  <a:srgbClr val="0070C0"/>
                </a:solidFill>
                <a:latin typeface="Segoe UI"/>
                <a:cs typeface="Segoe UI"/>
              </a:rPr>
              <a:t>Azure Monitor metrics: Monitor and analyze key metrics.</a:t>
            </a:r>
          </a:p>
          <a:p>
            <a:pPr>
              <a:buFont typeface="Arial"/>
              <a:buChar char="•"/>
            </a:pPr>
            <a:r>
              <a:rPr lang="en-US" sz="2400">
                <a:solidFill>
                  <a:srgbClr val="0070C0"/>
                </a:solidFill>
                <a:latin typeface="Segoe UI"/>
                <a:cs typeface="Segoe UI"/>
              </a:rPr>
              <a:t>Azure Monitor alerts: Receive alerts for critical conditions.</a:t>
            </a:r>
          </a:p>
          <a:p>
            <a:pPr>
              <a:buFont typeface="Arial"/>
              <a:buChar char="•"/>
            </a:pPr>
            <a:r>
              <a:rPr lang="en-US" sz="2400">
                <a:solidFill>
                  <a:srgbClr val="0070C0"/>
                </a:solidFill>
                <a:latin typeface="Segoe UI"/>
                <a:cs typeface="Segoe UI"/>
              </a:rPr>
              <a:t>Azure Monitor Log Analytics: View and analyze application logs.</a:t>
            </a:r>
          </a:p>
          <a:p>
            <a:pPr marL="0" indent="0">
              <a:buNone/>
            </a:pPr>
            <a:endParaRPr lang="en-US" sz="2400">
              <a:solidFill>
                <a:srgbClr val="0070C0"/>
              </a:solidFill>
              <a:latin typeface="Segoe UI" panose="020B0502040204020203" pitchFamily="34" charset="0"/>
            </a:endParaRPr>
          </a:p>
          <a:p>
            <a:pPr>
              <a:buNone/>
            </a:pPr>
            <a:r>
              <a:rPr lang="en-US" sz="3300">
                <a:solidFill>
                  <a:srgbClr val="0070C0"/>
                </a:solidFill>
                <a:latin typeface="Calibri" panose="020F0502020204030204"/>
              </a:rPr>
              <a:t>Maintenance</a:t>
            </a:r>
          </a:p>
          <a:p>
            <a:pPr>
              <a:buNone/>
            </a:pPr>
            <a:r>
              <a:rPr lang="en-US" sz="2400">
                <a:solidFill>
                  <a:srgbClr val="0070C0"/>
                </a:solidFill>
                <a:latin typeface="Segoe UI"/>
                <a:cs typeface="Segoe UI"/>
              </a:rPr>
              <a:t>Container Apps manages updates to your container app by creating revisions. You can run multiple revisions concurrently in blue green deployments or to perform A/B testing. </a:t>
            </a:r>
          </a:p>
          <a:p>
            <a:pPr>
              <a:buNone/>
            </a:pPr>
            <a:endParaRPr lang="en-US" sz="2400">
              <a:solidFill>
                <a:srgbClr val="0070C0"/>
              </a:solidFill>
              <a:latin typeface="Segoe UI"/>
              <a:cs typeface="Segoe UI"/>
            </a:endParaRPr>
          </a:p>
          <a:p>
            <a:pPr>
              <a:buNone/>
            </a:pPr>
            <a:r>
              <a:rPr lang="en-US" sz="2300">
                <a:solidFill>
                  <a:srgbClr val="0070C0"/>
                </a:solidFill>
                <a:latin typeface="Segoe UI"/>
                <a:cs typeface="Segoe UI"/>
              </a:rPr>
              <a:t>These observability features will help monitoring  applications across revisions:</a:t>
            </a:r>
          </a:p>
          <a:p>
            <a:pPr>
              <a:buNone/>
            </a:pPr>
            <a:endParaRPr lang="en-US" sz="2300">
              <a:solidFill>
                <a:srgbClr val="0070C0"/>
              </a:solidFill>
              <a:latin typeface="Segoe UI"/>
              <a:cs typeface="Segoe UI"/>
            </a:endParaRPr>
          </a:p>
          <a:p>
            <a:pPr>
              <a:buFont typeface="Arial"/>
              <a:buChar char="•"/>
            </a:pPr>
            <a:r>
              <a:rPr lang="en-US" sz="2300">
                <a:solidFill>
                  <a:srgbClr val="0070C0"/>
                </a:solidFill>
                <a:latin typeface="Segoe UI"/>
                <a:cs typeface="Segoe UI"/>
              </a:rPr>
              <a:t>Azure Monitor metrics: Monitor and compare key metrics for multiple revisions.</a:t>
            </a:r>
          </a:p>
          <a:p>
            <a:pPr>
              <a:buFont typeface="Arial"/>
              <a:buChar char="•"/>
            </a:pPr>
            <a:r>
              <a:rPr lang="en-US" sz="2300">
                <a:solidFill>
                  <a:srgbClr val="0070C0"/>
                </a:solidFill>
                <a:latin typeface="Segoe UI"/>
                <a:cs typeface="Segoe UI"/>
              </a:rPr>
              <a:t>Azure Monitor alerts: Receive individual alerts per revision.</a:t>
            </a:r>
          </a:p>
          <a:p>
            <a:pPr>
              <a:buFont typeface="Arial"/>
              <a:buChar char="•"/>
            </a:pPr>
            <a:r>
              <a:rPr lang="en-US" sz="2300">
                <a:solidFill>
                  <a:srgbClr val="0070C0"/>
                </a:solidFill>
                <a:latin typeface="Segoe UI"/>
                <a:cs typeface="Segoe UI"/>
              </a:rPr>
              <a:t>Azure Monitor Log Analytics: View, analyze and compare log data for multiple revisions.</a:t>
            </a:r>
          </a:p>
          <a:p>
            <a:pPr indent="0">
              <a:buNone/>
            </a:pPr>
            <a:br>
              <a:rPr lang="en-US" sz="2300">
                <a:solidFill>
                  <a:srgbClr val="0070C0"/>
                </a:solidFill>
                <a:latin typeface="Segoe UI"/>
                <a:cs typeface="Segoe UI"/>
              </a:rPr>
            </a:br>
            <a:endParaRPr lang="en-US" sz="2300">
              <a:solidFill>
                <a:srgbClr val="0070C0"/>
              </a:solidFill>
              <a:latin typeface="Segoe UI"/>
              <a:cs typeface="Segoe UI"/>
            </a:endParaRPr>
          </a:p>
        </p:txBody>
      </p:sp>
    </p:spTree>
    <p:extLst>
      <p:ext uri="{BB962C8B-B14F-4D97-AF65-F5344CB8AC3E}">
        <p14:creationId xmlns:p14="http://schemas.microsoft.com/office/powerpoint/2010/main" val="4051783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4</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76515071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866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6</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05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8871-9C49-F594-BDDA-E4CC804A1E25}"/>
              </a:ext>
            </a:extLst>
          </p:cNvPr>
          <p:cNvSpPr>
            <a:spLocks noGrp="1"/>
          </p:cNvSpPr>
          <p:nvPr>
            <p:ph type="title"/>
          </p:nvPr>
        </p:nvSpPr>
        <p:spPr>
          <a:xfrm>
            <a:off x="0" y="0"/>
            <a:ext cx="12192000" cy="1272619"/>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914717A1-E257-ADC2-9972-DE535C79108A}"/>
              </a:ext>
            </a:extLst>
          </p:cNvPr>
          <p:cNvSpPr>
            <a:spLocks noGrp="1"/>
          </p:cNvSpPr>
          <p:nvPr>
            <p:ph idx="1"/>
          </p:nvPr>
        </p:nvSpPr>
        <p:spPr/>
        <p:txBody>
          <a:bodyPr/>
          <a:lstStyle/>
          <a:p>
            <a:r>
              <a:rPr lang="en-US">
                <a:solidFill>
                  <a:srgbClr val="0070C0"/>
                </a:solidFill>
              </a:rPr>
              <a:t>Built authentication</a:t>
            </a:r>
          </a:p>
          <a:p>
            <a:r>
              <a:rPr lang="en-US">
                <a:solidFill>
                  <a:srgbClr val="0070C0"/>
                </a:solidFill>
              </a:rPr>
              <a:t>Identity Providers</a:t>
            </a:r>
          </a:p>
          <a:p>
            <a:r>
              <a:rPr lang="en-US">
                <a:solidFill>
                  <a:srgbClr val="0070C0"/>
                </a:solidFill>
              </a:rPr>
              <a:t>Consideration for using built in authentication</a:t>
            </a:r>
          </a:p>
          <a:p>
            <a:r>
              <a:rPr lang="en-US">
                <a:solidFill>
                  <a:srgbClr val="0070C0"/>
                </a:solidFill>
              </a:rPr>
              <a:t>Feature architecture</a:t>
            </a:r>
          </a:p>
          <a:p>
            <a:r>
              <a:rPr lang="en-US">
                <a:solidFill>
                  <a:srgbClr val="0070C0"/>
                </a:solidFill>
              </a:rPr>
              <a:t>Customize sign in and sign out</a:t>
            </a:r>
          </a:p>
          <a:p>
            <a:r>
              <a:rPr lang="en-US">
                <a:solidFill>
                  <a:srgbClr val="0070C0"/>
                </a:solidFill>
              </a:rPr>
              <a:t>Access user claims in application code</a:t>
            </a:r>
          </a:p>
        </p:txBody>
      </p:sp>
    </p:spTree>
    <p:extLst>
      <p:ext uri="{BB962C8B-B14F-4D97-AF65-F5344CB8AC3E}">
        <p14:creationId xmlns:p14="http://schemas.microsoft.com/office/powerpoint/2010/main" val="728815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A51A-195D-076C-C517-21E9EE17090F}"/>
              </a:ext>
            </a:extLst>
          </p:cNvPr>
          <p:cNvSpPr>
            <a:spLocks noGrp="1"/>
          </p:cNvSpPr>
          <p:nvPr>
            <p:ph type="title"/>
          </p:nvPr>
        </p:nvSpPr>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Authentication and Authorization  with ACA. </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3" name="Content Placeholder 2">
            <a:extLst>
              <a:ext uri="{FF2B5EF4-FFF2-40B4-BE49-F238E27FC236}">
                <a16:creationId xmlns:a16="http://schemas.microsoft.com/office/drawing/2014/main" id="{5DC5FB56-2A0F-BE62-2974-32964E953B02}"/>
              </a:ext>
            </a:extLst>
          </p:cNvPr>
          <p:cNvSpPr>
            <a:spLocks noGrp="1"/>
          </p:cNvSpPr>
          <p:nvPr>
            <p:ph idx="1"/>
          </p:nvPr>
        </p:nvSpPr>
        <p:spPr/>
        <p:txBody>
          <a:bodyPr>
            <a:normAutofit/>
          </a:bodyPr>
          <a:lstStyle/>
          <a:p>
            <a:r>
              <a:rPr lang="en-US">
                <a:solidFill>
                  <a:srgbClr val="0070C0"/>
                </a:solidFill>
              </a:rPr>
              <a:t>Built in authentication :   Why Built in authentication ?</a:t>
            </a:r>
          </a:p>
          <a:p>
            <a:r>
              <a:rPr lang="en-US">
                <a:solidFill>
                  <a:srgbClr val="0070C0"/>
                </a:solidFill>
              </a:rPr>
              <a:t>Identity providers</a:t>
            </a: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2"/>
              </a:rPr>
              <a:t>Azure Active Directory</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3"/>
              </a:rPr>
              <a:t>Facebook</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sng">
                <a:solidFill>
                  <a:srgbClr val="161616"/>
                </a:solidFill>
                <a:effectLst/>
                <a:latin typeface="Segoe UI" panose="020B0502040204020203" pitchFamily="34" charset="0"/>
                <a:hlinkClick r:id="rId4"/>
              </a:rPr>
              <a:t>GitHub</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5"/>
              </a:rPr>
              <a:t>Google</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6"/>
              </a:rPr>
              <a:t>Twitter</a:t>
            </a:r>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161616"/>
                </a:solidFill>
                <a:effectLst/>
                <a:latin typeface="Segoe UI" panose="020B0502040204020203" pitchFamily="34" charset="0"/>
                <a:hlinkClick r:id="rId7"/>
              </a:rPr>
              <a:t>Custom OpenID Connect</a:t>
            </a:r>
            <a:endParaRPr lang="en-US" b="0" i="0">
              <a:solidFill>
                <a:srgbClr val="161616"/>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99980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0CD7-5B35-EE1D-516D-946329C57E17}"/>
              </a:ext>
            </a:extLst>
          </p:cNvPr>
          <p:cNvSpPr>
            <a:spLocks noGrp="1"/>
          </p:cNvSpPr>
          <p:nvPr>
            <p:ph type="title"/>
          </p:nvPr>
        </p:nvSpPr>
        <p:spPr>
          <a:xfrm>
            <a:off x="0" y="0"/>
            <a:ext cx="10515600" cy="1325563"/>
          </a:xfrm>
        </p:spPr>
        <p:txBody>
          <a:bodyPr>
            <a:normAutofit/>
          </a:bodyPr>
          <a:lstStyle/>
          <a:p>
            <a:pPr algn="ctr"/>
            <a:r>
              <a:rPr lang="en-US" sz="4000" b="1" spc="-50">
                <a:ln w="3175">
                  <a:noFill/>
                </a:ln>
                <a:gradFill>
                  <a:gsLst>
                    <a:gs pos="0">
                      <a:srgbClr val="50E6FF"/>
                    </a:gs>
                    <a:gs pos="100000">
                      <a:srgbClr val="8661C5"/>
                    </a:gs>
                  </a:gsLst>
                  <a:lin ang="2700000" scaled="1"/>
                </a:gradFill>
                <a:latin typeface="Segoe UI Semibold"/>
              </a:rPr>
              <a:t>Authentication architecture</a:t>
            </a:r>
          </a:p>
        </p:txBody>
      </p:sp>
      <p:pic>
        <p:nvPicPr>
          <p:cNvPr id="11" name="Content Placeholder 10">
            <a:extLst>
              <a:ext uri="{FF2B5EF4-FFF2-40B4-BE49-F238E27FC236}">
                <a16:creationId xmlns:a16="http://schemas.microsoft.com/office/drawing/2014/main" id="{4BA402B2-1784-4F94-C696-BF020B69A285}"/>
              </a:ext>
            </a:extLst>
          </p:cNvPr>
          <p:cNvPicPr>
            <a:picLocks noGrp="1" noChangeAspect="1"/>
          </p:cNvPicPr>
          <p:nvPr>
            <p:ph idx="1"/>
          </p:nvPr>
        </p:nvPicPr>
        <p:blipFill>
          <a:blip r:embed="rId2"/>
          <a:stretch>
            <a:fillRect/>
          </a:stretch>
        </p:blipFill>
        <p:spPr>
          <a:xfrm>
            <a:off x="1199165" y="1767873"/>
            <a:ext cx="8378755" cy="4351338"/>
          </a:xfrm>
          <a:prstGeom prst="rect">
            <a:avLst/>
          </a:prstGeom>
          <a:effectLst>
            <a:glow rad="127000">
              <a:schemeClr val="tx1"/>
            </a:glow>
          </a:effectLst>
        </p:spPr>
      </p:pic>
    </p:spTree>
    <p:extLst>
      <p:ext uri="{BB962C8B-B14F-4D97-AF65-F5344CB8AC3E}">
        <p14:creationId xmlns:p14="http://schemas.microsoft.com/office/powerpoint/2010/main" val="2262359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pic>
        <p:nvPicPr>
          <p:cNvPr id="5" name="Content Placeholder 4">
            <a:extLst>
              <a:ext uri="{FF2B5EF4-FFF2-40B4-BE49-F238E27FC236}">
                <a16:creationId xmlns:a16="http://schemas.microsoft.com/office/drawing/2014/main" id="{E34BA222-130E-B3A1-98F2-01801FDECD54}"/>
              </a:ext>
            </a:extLst>
          </p:cNvPr>
          <p:cNvPicPr>
            <a:picLocks noGrp="1" noChangeAspect="1"/>
          </p:cNvPicPr>
          <p:nvPr>
            <p:ph idx="1"/>
          </p:nvPr>
        </p:nvPicPr>
        <p:blipFill>
          <a:blip r:embed="rId2"/>
          <a:stretch>
            <a:fillRect/>
          </a:stretch>
        </p:blipFill>
        <p:spPr>
          <a:xfrm>
            <a:off x="2461951" y="1046376"/>
            <a:ext cx="6550073" cy="5461083"/>
          </a:xfrm>
          <a:prstGeom prst="rect">
            <a:avLst/>
          </a:prstGeom>
          <a:effectLst>
            <a:glow rad="127000">
              <a:schemeClr val="tx1"/>
            </a:glow>
          </a:effectLst>
        </p:spPr>
      </p:pic>
    </p:spTree>
    <p:extLst>
      <p:ext uri="{BB962C8B-B14F-4D97-AF65-F5344CB8AC3E}">
        <p14:creationId xmlns:p14="http://schemas.microsoft.com/office/powerpoint/2010/main" val="2568502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192000" cy="1216058"/>
          </a:xfrm>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b="1" spc="-50">
                <a:ln w="3175">
                  <a:noFill/>
                </a:ln>
                <a:gradFill>
                  <a:gsLst>
                    <a:gs pos="0">
                      <a:srgbClr val="50E6FF"/>
                    </a:gs>
                    <a:gs pos="100000">
                      <a:srgbClr val="8661C5"/>
                    </a:gs>
                  </a:gsLst>
                  <a:lin ang="2700000" scaled="1"/>
                </a:gradFill>
                <a:latin typeface="Segoe UI Semibold"/>
              </a:rPr>
            </a:br>
            <a:endParaRPr lang="en-US" b="1" spc="-50">
              <a:ln w="3175">
                <a:noFill/>
              </a:ln>
              <a:gradFill>
                <a:gsLst>
                  <a:gs pos="0">
                    <a:srgbClr val="50E6FF"/>
                  </a:gs>
                  <a:gs pos="100000">
                    <a:srgbClr val="8661C5"/>
                  </a:gs>
                </a:gsLst>
                <a:lin ang="2700000" scaled="1"/>
              </a:gradFill>
              <a:latin typeface="Segoe UI Semibold"/>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150044" y="1216059"/>
            <a:ext cx="10515600" cy="4351338"/>
          </a:xfrm>
        </p:spPr>
        <p:txBody>
          <a:bodyPr/>
          <a:lstStyle/>
          <a:p>
            <a:r>
              <a:rPr lang="en-US">
                <a:solidFill>
                  <a:srgbClr val="0070C0"/>
                </a:solidFill>
              </a:rPr>
              <a:t>Regional Support</a:t>
            </a:r>
          </a:p>
          <a:p>
            <a:endParaRPr lang="en-US">
              <a:solidFill>
                <a:schemeClr val="bg1"/>
              </a:solidFill>
            </a:endParaRPr>
          </a:p>
          <a:p>
            <a:r>
              <a:rPr lang="en-US" b="0" i="0">
                <a:solidFill>
                  <a:srgbClr val="0070C0"/>
                </a:solidFill>
                <a:effectLst/>
                <a:latin typeface="Segoe UI" panose="020B0502040204020203" pitchFamily="34" charset="0"/>
              </a:rPr>
              <a:t>ACR Availability Zones are supported in the following regions:</a:t>
            </a:r>
            <a:endParaRPr lang="en-US">
              <a:solidFill>
                <a:srgbClr val="0070C0"/>
              </a:solidFill>
            </a:endParaRPr>
          </a:p>
        </p:txBody>
      </p:sp>
      <p:pic>
        <p:nvPicPr>
          <p:cNvPr id="7" name="Picture 6">
            <a:extLst>
              <a:ext uri="{FF2B5EF4-FFF2-40B4-BE49-F238E27FC236}">
                <a16:creationId xmlns:a16="http://schemas.microsoft.com/office/drawing/2014/main" id="{76E6DA22-184A-B9A4-E0AD-EF5D2C8E18DC}"/>
              </a:ext>
            </a:extLst>
          </p:cNvPr>
          <p:cNvPicPr>
            <a:picLocks noChangeAspect="1"/>
          </p:cNvPicPr>
          <p:nvPr/>
        </p:nvPicPr>
        <p:blipFill>
          <a:blip r:embed="rId2"/>
          <a:stretch>
            <a:fillRect/>
          </a:stretch>
        </p:blipFill>
        <p:spPr>
          <a:xfrm>
            <a:off x="1863240" y="3119061"/>
            <a:ext cx="7267575" cy="2352675"/>
          </a:xfrm>
          <a:prstGeom prst="rect">
            <a:avLst/>
          </a:prstGeom>
          <a:effectLst>
            <a:glow rad="127000">
              <a:schemeClr val="tx1"/>
            </a:glow>
          </a:effectLst>
        </p:spPr>
      </p:pic>
    </p:spTree>
    <p:extLst>
      <p:ext uri="{BB962C8B-B14F-4D97-AF65-F5344CB8AC3E}">
        <p14:creationId xmlns:p14="http://schemas.microsoft.com/office/powerpoint/2010/main" val="1941735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E5E4-2BF7-6E57-F55C-43677BCA457E}"/>
              </a:ext>
            </a:extLst>
          </p:cNvPr>
          <p:cNvSpPr>
            <a:spLocks noGrp="1"/>
          </p:cNvSpPr>
          <p:nvPr>
            <p:ph type="title"/>
          </p:nvPr>
        </p:nvSpPr>
        <p:spPr>
          <a:xfrm>
            <a:off x="0" y="1"/>
            <a:ext cx="12097731" cy="1121789"/>
          </a:xfrm>
          <a:solidFill>
            <a:schemeClr val="bg1"/>
          </a:solidFill>
        </p:spPr>
        <p:txBody>
          <a:bodyPr>
            <a:normAutofit fontScale="90000"/>
          </a:bodyPr>
          <a:lstStyle/>
          <a:p>
            <a:br>
              <a:rPr lang="en-US" sz="4400">
                <a:solidFill>
                  <a:schemeClr val="bg1"/>
                </a:solidFill>
                <a:effectLst/>
                <a:latin typeface="Calibri" panose="020F0502020204030204" pitchFamily="34" charset="0"/>
                <a:ea typeface="Calibri" panose="020F0502020204030204" pitchFamily="34" charset="0"/>
              </a:rPr>
            </a:br>
            <a:r>
              <a:rPr lang="en-US" b="1" spc="-50">
                <a:ln w="3175">
                  <a:noFill/>
                </a:ln>
                <a:gradFill>
                  <a:gsLst>
                    <a:gs pos="0">
                      <a:srgbClr val="50E6FF"/>
                    </a:gs>
                    <a:gs pos="100000">
                      <a:srgbClr val="8661C5"/>
                    </a:gs>
                  </a:gsLst>
                  <a:lin ang="2700000" scaled="1"/>
                </a:gradFill>
                <a:latin typeface="Segoe UI Semibold"/>
              </a:rPr>
              <a:t>Disaster recovery options with Azure container Apps</a:t>
            </a:r>
            <a:br>
              <a:rPr lang="en-US" sz="4400">
                <a:solidFill>
                  <a:schemeClr val="bg1"/>
                </a:solidFill>
                <a:effectLst/>
                <a:latin typeface="Calibri" panose="020F0502020204030204" pitchFamily="34" charset="0"/>
                <a:ea typeface="Calibri" panose="020F0502020204030204" pitchFamily="34" charset="0"/>
              </a:rPr>
            </a:br>
            <a:endParaRPr lang="en-US">
              <a:solidFill>
                <a:schemeClr val="bg1"/>
              </a:solidFill>
            </a:endParaRPr>
          </a:p>
        </p:txBody>
      </p:sp>
      <p:sp>
        <p:nvSpPr>
          <p:cNvPr id="4" name="Content Placeholder 3">
            <a:extLst>
              <a:ext uri="{FF2B5EF4-FFF2-40B4-BE49-F238E27FC236}">
                <a16:creationId xmlns:a16="http://schemas.microsoft.com/office/drawing/2014/main" id="{E9DA5A0E-D534-1C8C-DA54-3A654F486F48}"/>
              </a:ext>
            </a:extLst>
          </p:cNvPr>
          <p:cNvSpPr>
            <a:spLocks noGrp="1"/>
          </p:cNvSpPr>
          <p:nvPr>
            <p:ph idx="1"/>
          </p:nvPr>
        </p:nvSpPr>
        <p:spPr>
          <a:xfrm>
            <a:off x="94269" y="1275347"/>
            <a:ext cx="12097731" cy="5390148"/>
          </a:xfrm>
          <a:solidFill>
            <a:schemeClr val="bg1"/>
          </a:solidFill>
        </p:spPr>
        <p:txBody>
          <a:bodyPr>
            <a:normAutofit lnSpcReduction="10000"/>
          </a:bodyPr>
          <a:lstStyle/>
          <a:p>
            <a:pPr algn="l">
              <a:buFont typeface="Arial" panose="020B0604020202020204" pitchFamily="34" charset="0"/>
              <a:buChar char="•"/>
            </a:pPr>
            <a:r>
              <a:rPr lang="en-US" sz="2000" b="0" i="0">
                <a:solidFill>
                  <a:srgbClr val="0070C0"/>
                </a:solidFill>
                <a:effectLst/>
                <a:latin typeface="Segoe UI" panose="020B0502040204020203" pitchFamily="34" charset="0"/>
              </a:rPr>
              <a:t>Region conversions to availability zones aren't currently supported.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To enable availability zone support in a region, create the registry in the desired region with availability zone support enabled, or add a replicated region with availability zone support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A registry with an AZ-enabled stamp creates a home region replication with an AZ-enabled stamp by default. The AZ stamp can't be disabled once it's enabled.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home region replication represents the home region registry. It helps to view and manage the availability zone properties and can't be deleted.</a:t>
            </a:r>
          </a:p>
          <a:p>
            <a:pPr algn="l">
              <a:buFont typeface="Arial" panose="020B0604020202020204" pitchFamily="34" charset="0"/>
              <a:buChar char="•"/>
            </a:pPr>
            <a:endParaRPr lang="en-US" sz="2000" b="0" i="0">
              <a:solidFill>
                <a:srgbClr val="0070C0"/>
              </a:solidFill>
              <a:effectLst/>
              <a:latin typeface="Segoe UI" panose="020B0502040204020203" pitchFamily="34" charset="0"/>
            </a:endParaRPr>
          </a:p>
          <a:p>
            <a:pPr algn="l">
              <a:buFont typeface="Arial" panose="020B0604020202020204" pitchFamily="34" charset="0"/>
              <a:buChar char="•"/>
            </a:pPr>
            <a:r>
              <a:rPr lang="en-US" sz="2000" b="0" i="0">
                <a:solidFill>
                  <a:srgbClr val="0070C0"/>
                </a:solidFill>
                <a:effectLst/>
                <a:latin typeface="Segoe UI" panose="020B0502040204020203" pitchFamily="34" charset="0"/>
              </a:rPr>
              <a:t>The availability zone is per region, once the replications are created, their states can't be changed, except by deleting and re-creating the replications.</a:t>
            </a:r>
          </a:p>
          <a:p>
            <a:pPr algn="l">
              <a:buFont typeface="Arial" panose="020B0604020202020204" pitchFamily="34" charset="0"/>
              <a:buChar char="•"/>
            </a:pPr>
            <a:r>
              <a:rPr lang="en-US" sz="2000" b="0" i="0">
                <a:solidFill>
                  <a:srgbClr val="0070C0"/>
                </a:solidFill>
                <a:effectLst/>
                <a:latin typeface="Segoe UI" panose="020B0502040204020203" pitchFamily="34" charset="0"/>
              </a:rPr>
              <a:t>Zone redundancy can't be disabled in a region.</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ACR Tasks</a:t>
            </a:r>
            <a:r>
              <a:rPr lang="en-US" sz="2000" b="0" i="0">
                <a:solidFill>
                  <a:srgbClr val="0070C0"/>
                </a:solidFill>
                <a:effectLst/>
                <a:latin typeface="Segoe UI" panose="020B0502040204020203" pitchFamily="34" charset="0"/>
              </a:rPr>
              <a:t> doesn't yet support availability zones</a:t>
            </a:r>
            <a:r>
              <a:rPr lang="en-US" b="0" i="0">
                <a:solidFill>
                  <a:srgbClr val="0070C0"/>
                </a:solidFill>
                <a:effectLst/>
                <a:latin typeface="Segoe UI" panose="020B0502040204020203" pitchFamily="34" charset="0"/>
              </a:rPr>
              <a:t>.</a:t>
            </a:r>
          </a:p>
          <a:p>
            <a:pPr marL="0" indent="0">
              <a:buNone/>
            </a:pPr>
            <a:endParaRPr lang="en-US">
              <a:solidFill>
                <a:schemeClr val="bg1"/>
              </a:solidFill>
            </a:endParaRPr>
          </a:p>
        </p:txBody>
      </p:sp>
    </p:spTree>
    <p:extLst>
      <p:ext uri="{BB962C8B-B14F-4D97-AF65-F5344CB8AC3E}">
        <p14:creationId xmlns:p14="http://schemas.microsoft.com/office/powerpoint/2010/main" val="3197121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7</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12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p:cNvSpPr/>
          <p:nvPr/>
        </p:nvSpPr>
        <p:spPr>
          <a:xfrm>
            <a:off x="866" y="206166"/>
            <a:ext cx="5985203"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Traditional application approach</a:t>
            </a:r>
          </a:p>
        </p:txBody>
      </p:sp>
      <p:sp>
        <p:nvSpPr>
          <p:cNvPr id="9" name="Rectangle 8"/>
          <p:cNvSpPr/>
          <p:nvPr/>
        </p:nvSpPr>
        <p:spPr>
          <a:xfrm>
            <a:off x="5986069" y="193548"/>
            <a:ext cx="6449507" cy="523220"/>
          </a:xfrm>
          <a:prstGeom prst="rect">
            <a:avLst/>
          </a:prstGeom>
        </p:spPr>
        <p:txBody>
          <a:bodyPr wrap="square">
            <a:spAutoFit/>
          </a:bodyPr>
          <a:lstStyle/>
          <a:p>
            <a:pPr algn="ctr" defTabSz="914048">
              <a:defRPr/>
            </a:pPr>
            <a:r>
              <a:rPr lang="en-US" sz="2800" b="1" spc="-50">
                <a:gradFill>
                  <a:gsLst>
                    <a:gs pos="0">
                      <a:srgbClr val="50E6FF"/>
                    </a:gs>
                    <a:gs pos="100000">
                      <a:srgbClr val="8661C5"/>
                    </a:gs>
                  </a:gsLst>
                  <a:lin ang="2700000" scaled="1"/>
                </a:gradFill>
                <a:latin typeface="Segoe UI Semibold"/>
                <a:ea typeface="+mj-ea"/>
                <a:cs typeface="+mj-cs"/>
              </a:rPr>
              <a:t>Microservices application approach</a:t>
            </a:r>
          </a:p>
        </p:txBody>
      </p:sp>
      <p:sp>
        <p:nvSpPr>
          <p:cNvPr id="10" name="Rectangle 9"/>
          <p:cNvSpPr/>
          <p:nvPr/>
        </p:nvSpPr>
        <p:spPr>
          <a:xfrm>
            <a:off x="6341468" y="950409"/>
            <a:ext cx="3391855" cy="1620187"/>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out by </a:t>
            </a:r>
            <a:r>
              <a:rPr lang="en-US" sz="1599" b="1">
                <a:solidFill>
                  <a:schemeClr val="accent1"/>
                </a:solidFill>
                <a:latin typeface="+mj-lt"/>
              </a:rPr>
              <a:t>deploying each service independently </a:t>
            </a:r>
            <a:r>
              <a:rPr lang="en-US" sz="1599">
                <a:solidFill>
                  <a:schemeClr val="accent1"/>
                </a:solidFill>
                <a:latin typeface="+mj-lt"/>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7" name="Rectangle 26"/>
          <p:cNvSpPr/>
          <p:nvPr/>
        </p:nvSpPr>
        <p:spPr>
          <a:xfrm>
            <a:off x="497267" y="976329"/>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chemeClr val="accent1"/>
                </a:solidFill>
                <a:latin typeface="+mj-lt"/>
              </a:rPr>
              <a:t>A traditional application has most functionality within a few componentized processes with layers and libraries. </a:t>
            </a:r>
          </a:p>
          <a:p>
            <a:pPr marL="285695" indent="-285695" defTabSz="914048">
              <a:spcBef>
                <a:spcPts val="392"/>
              </a:spcBef>
              <a:buFont typeface="Arial" panose="020B0604020202020204" pitchFamily="34" charset="0"/>
              <a:buChar char="•"/>
              <a:defRPr/>
            </a:pPr>
            <a:r>
              <a:rPr lang="en-US" sz="1599">
                <a:solidFill>
                  <a:schemeClr val="accent1"/>
                </a:solidFill>
                <a:latin typeface="+mj-lt"/>
              </a:rPr>
              <a:t>Scales by cloning the app on multiple servers/VMs</a:t>
            </a:r>
          </a:p>
          <a:p>
            <a:pPr marL="285695" indent="-285695" defTabSz="914048">
              <a:buFont typeface="Arial" panose="020B0604020202020204" pitchFamily="34" charset="0"/>
              <a:buChar char="•"/>
              <a:defRPr/>
            </a:pPr>
            <a:endParaRPr lang="en-US" sz="1599">
              <a:solidFill>
                <a:srgbClr val="505050"/>
              </a:solidFill>
              <a:latin typeface="+mj-l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4" y="946061"/>
            <a:ext cx="724878" cy="369332"/>
          </a:xfrm>
          <a:prstGeom prst="rect">
            <a:avLst/>
          </a:prstGeom>
          <a:ln>
            <a:noFill/>
          </a:ln>
        </p:spPr>
        <p:txBody>
          <a:bodyPr wrap="none">
            <a:spAutoFit/>
          </a:bodyPr>
          <a:lstStyle/>
          <a:p>
            <a:pPr defTabSz="914048">
              <a:defRPr/>
            </a:pPr>
            <a:r>
              <a:rPr lang="en-US">
                <a:solidFill>
                  <a:schemeClr val="accent1"/>
                </a:solidFill>
                <a:latin typeface="+mj-lt"/>
              </a:rPr>
              <a:t>App 1</a:t>
            </a:r>
          </a:p>
        </p:txBody>
      </p:sp>
      <p:sp>
        <p:nvSpPr>
          <p:cNvPr id="37" name="Rectangle 36"/>
          <p:cNvSpPr/>
          <p:nvPr/>
        </p:nvSpPr>
        <p:spPr>
          <a:xfrm>
            <a:off x="11064430" y="932867"/>
            <a:ext cx="724772" cy="367477"/>
          </a:xfrm>
          <a:prstGeom prst="rect">
            <a:avLst/>
          </a:prstGeom>
        </p:spPr>
        <p:txBody>
          <a:bodyPr wrap="none">
            <a:spAutoFit/>
          </a:bodyPr>
          <a:lstStyle/>
          <a:p>
            <a:pPr defTabSz="914048">
              <a:defRPr/>
            </a:pPr>
            <a:r>
              <a:rPr lang="en-US">
                <a:solidFill>
                  <a:schemeClr val="accent1"/>
                </a:solidFill>
                <a:latin typeface="+mj-lt"/>
              </a:rPr>
              <a:t>App</a:t>
            </a:r>
            <a:r>
              <a:rPr lang="en-US">
                <a:solidFill>
                  <a:schemeClr val="bg1"/>
                </a:solidFill>
                <a:latin typeface="+mj-lt"/>
              </a:rPr>
              <a:t>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1" name="Rectangle 50"/>
            <p:cNvSpPr/>
            <p:nvPr/>
          </p:nvSpPr>
          <p:spPr>
            <a:xfrm>
              <a:off x="4160986" y="946510"/>
              <a:ext cx="725083" cy="369437"/>
            </a:xfrm>
            <a:prstGeom prst="rect">
              <a:avLst/>
            </a:prstGeom>
          </p:spPr>
          <p:txBody>
            <a:bodyPr wrap="none">
              <a:spAutoFit/>
            </a:bodyPr>
            <a:lstStyle/>
            <a:p>
              <a:pPr defTabSz="914048">
                <a:defRPr/>
              </a:pPr>
              <a:r>
                <a:rPr lang="en-US">
                  <a:solidFill>
                    <a:schemeClr val="accent1"/>
                  </a:solidFill>
                  <a:latin typeface="+mj-l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66" name="Group 65"/>
          <p:cNvGrpSpPr/>
          <p:nvPr/>
        </p:nvGrpSpPr>
        <p:grpSpPr>
          <a:xfrm>
            <a:off x="8436183" y="4245640"/>
            <a:ext cx="1261616" cy="816533"/>
            <a:chOff x="8625119" y="4346288"/>
            <a:chExt cx="1286914" cy="832906"/>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a:xfrm>
              <a:off x="8625119" y="4420487"/>
              <a:ext cx="1286914" cy="758707"/>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mj-l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cxnSp>
        <p:nvCxnSpPr>
          <p:cNvPr id="4" name="Straight Connector 3">
            <a:extLst>
              <a:ext uri="{FF2B5EF4-FFF2-40B4-BE49-F238E27FC236}">
                <a16:creationId xmlns:a16="http://schemas.microsoft.com/office/drawing/2014/main" id="{5AF1F78E-3A37-CB23-3591-AA15EE30216E}"/>
              </a:ext>
            </a:extLst>
          </p:cNvPr>
          <p:cNvCxnSpPr>
            <a:cxnSpLocks/>
          </p:cNvCxnSpPr>
          <p:nvPr/>
        </p:nvCxnSpPr>
        <p:spPr>
          <a:xfrm>
            <a:off x="5974216" y="994394"/>
            <a:ext cx="1" cy="5431113"/>
          </a:xfrm>
          <a:prstGeom prst="line">
            <a:avLst/>
          </a:prstGeom>
          <a:noFill/>
          <a:ln w="15875" cap="flat" cmpd="sng" algn="ctr">
            <a:solidFill>
              <a:schemeClr val="tx1"/>
            </a:solidFill>
            <a:prstDash val="solid"/>
            <a:miter lim="800000"/>
          </a:ln>
          <a:effectLst/>
        </p:spPr>
      </p:cxn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C18E-083F-293F-E51E-188A9F2AD320}"/>
              </a:ext>
            </a:extLst>
          </p:cNvPr>
          <p:cNvSpPr>
            <a:spLocks noGrp="1"/>
          </p:cNvSpPr>
          <p:nvPr>
            <p:ph type="title"/>
          </p:nvPr>
        </p:nvSpPr>
        <p:spPr>
          <a:xfrm>
            <a:off x="0" y="0"/>
            <a:ext cx="12191998" cy="820132"/>
          </a:xfrm>
          <a:solidFill>
            <a:schemeClr val="tx1"/>
          </a:solidFill>
          <a:ln>
            <a:solidFill>
              <a:schemeClr val="tx1"/>
            </a:solidFill>
          </a:ln>
        </p:spPr>
        <p:txBody>
          <a:bodyPr>
            <a:normAutofit/>
          </a:bodyPr>
          <a:lstStyle/>
          <a:p>
            <a:pPr algn="l"/>
            <a:r>
              <a:rPr lang="en-US" b="1" spc="-50">
                <a:ln w="3175">
                  <a:noFill/>
                </a:ln>
                <a:gradFill>
                  <a:gsLst>
                    <a:gs pos="0">
                      <a:srgbClr val="50E6FF"/>
                    </a:gs>
                    <a:gs pos="100000">
                      <a:srgbClr val="8661C5"/>
                    </a:gs>
                  </a:gsLst>
                  <a:lin ang="2700000" scaled="1"/>
                </a:gradFill>
                <a:latin typeface="Segoe UI Semibold"/>
              </a:rPr>
              <a:t>Kubernetes Event-driven Autoscaling (KEDA)</a:t>
            </a:r>
          </a:p>
        </p:txBody>
      </p:sp>
      <p:sp>
        <p:nvSpPr>
          <p:cNvPr id="3" name="Content Placeholder 2">
            <a:extLst>
              <a:ext uri="{FF2B5EF4-FFF2-40B4-BE49-F238E27FC236}">
                <a16:creationId xmlns:a16="http://schemas.microsoft.com/office/drawing/2014/main" id="{1350B65F-DC6E-A8C1-50BD-B4FF83DD8D8F}"/>
              </a:ext>
            </a:extLst>
          </p:cNvPr>
          <p:cNvSpPr>
            <a:spLocks noGrp="1"/>
          </p:cNvSpPr>
          <p:nvPr>
            <p:ph idx="1"/>
          </p:nvPr>
        </p:nvSpPr>
        <p:spPr>
          <a:xfrm>
            <a:off x="-1" y="1140642"/>
            <a:ext cx="12191999" cy="5717357"/>
          </a:xfrm>
        </p:spPr>
        <p:txBody>
          <a:bodyPr/>
          <a:lstStyle/>
          <a:p>
            <a:pPr algn="l"/>
            <a:r>
              <a:rPr lang="en-US" sz="2400">
                <a:solidFill>
                  <a:srgbClr val="0070C0"/>
                </a:solidFill>
              </a:rPr>
              <a:t>Kubernetes Event-driven Autoscaling (KEDA) is a single-purpose and lightweight component that strives to make application autoscaling simple and is a CNCF Incubation project.</a:t>
            </a:r>
          </a:p>
          <a:p>
            <a:pPr algn="l"/>
            <a:r>
              <a:rPr lang="en-US" sz="2400">
                <a:solidFill>
                  <a:srgbClr val="0070C0"/>
                </a:solidFill>
              </a:rPr>
              <a:t>It applies event-driven autoscaling to scale your application to meet demand in a sustainable and cost-efficient manner with scale-to-zero.</a:t>
            </a:r>
          </a:p>
          <a:p>
            <a:pPr marL="0" indent="0">
              <a:buNone/>
            </a:pPr>
            <a:endParaRPr lang="en-US"/>
          </a:p>
        </p:txBody>
      </p:sp>
      <p:pic>
        <p:nvPicPr>
          <p:cNvPr id="6" name="Content Placeholder 4">
            <a:extLst>
              <a:ext uri="{FF2B5EF4-FFF2-40B4-BE49-F238E27FC236}">
                <a16:creationId xmlns:a16="http://schemas.microsoft.com/office/drawing/2014/main" id="{5C08E6E6-6D15-9E79-D05E-50D932B56A3D}"/>
              </a:ext>
            </a:extLst>
          </p:cNvPr>
          <p:cNvPicPr>
            <a:picLocks noChangeAspect="1"/>
          </p:cNvPicPr>
          <p:nvPr/>
        </p:nvPicPr>
        <p:blipFill>
          <a:blip r:embed="rId2"/>
          <a:stretch>
            <a:fillRect/>
          </a:stretch>
        </p:blipFill>
        <p:spPr>
          <a:xfrm>
            <a:off x="2775005" y="2912599"/>
            <a:ext cx="6060423" cy="3214247"/>
          </a:xfrm>
          <a:prstGeom prst="rect">
            <a:avLst/>
          </a:prstGeom>
          <a:solidFill>
            <a:schemeClr val="tx1"/>
          </a:solidFill>
        </p:spPr>
      </p:pic>
      <p:sp>
        <p:nvSpPr>
          <p:cNvPr id="8" name="TextBox 7">
            <a:extLst>
              <a:ext uri="{FF2B5EF4-FFF2-40B4-BE49-F238E27FC236}">
                <a16:creationId xmlns:a16="http://schemas.microsoft.com/office/drawing/2014/main" id="{65C68819-5BCA-A8FC-79A2-DF144142F53B}"/>
              </a:ext>
            </a:extLst>
          </p:cNvPr>
          <p:cNvSpPr txBox="1"/>
          <p:nvPr/>
        </p:nvSpPr>
        <p:spPr>
          <a:xfrm>
            <a:off x="3231510" y="6359892"/>
            <a:ext cx="6221690" cy="369332"/>
          </a:xfrm>
          <a:prstGeom prst="rect">
            <a:avLst/>
          </a:prstGeom>
          <a:noFill/>
        </p:spPr>
        <p:txBody>
          <a:bodyPr wrap="square">
            <a:spAutoFit/>
          </a:bodyPr>
          <a:lstStyle/>
          <a:p>
            <a:r>
              <a:rPr lang="en-US">
                <a:hlinkClick r:id="rId3"/>
              </a:rPr>
              <a:t>KEDA | Kubernetes Event-driven Autoscaling</a:t>
            </a:r>
            <a:endParaRPr lang="en-US"/>
          </a:p>
        </p:txBody>
      </p:sp>
    </p:spTree>
    <p:extLst>
      <p:ext uri="{BB962C8B-B14F-4D97-AF65-F5344CB8AC3E}">
        <p14:creationId xmlns:p14="http://schemas.microsoft.com/office/powerpoint/2010/main" val="460556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a:xfrm>
            <a:off x="588263" y="457200"/>
            <a:ext cx="11018520" cy="677108"/>
          </a:xfrm>
        </p:spPr>
        <p:txBody>
          <a:bodyPr/>
          <a:lstStyle/>
          <a:p>
            <a:r>
              <a:rPr lang="en-US" sz="4400" b="1">
                <a:gradFill>
                  <a:gsLst>
                    <a:gs pos="0">
                      <a:srgbClr val="50E6FF"/>
                    </a:gs>
                    <a:gs pos="100000">
                      <a:srgbClr val="8661C5"/>
                    </a:gs>
                  </a:gsLst>
                  <a:lin ang="2700000" scaled="1"/>
                </a:gradFill>
                <a:latin typeface="Segoe UI Semibold"/>
                <a:ea typeface="+mj-ea"/>
                <a:cs typeface="+mj-cs"/>
              </a:rPr>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5</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808474093"/>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854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8</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98054437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804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60A2-B8BD-1CB5-9829-5F1860A859E0}"/>
              </a:ext>
            </a:extLst>
          </p:cNvPr>
          <p:cNvSpPr>
            <a:spLocks noGrp="1"/>
          </p:cNvSpPr>
          <p:nvPr>
            <p:ph type="title"/>
          </p:nvPr>
        </p:nvSpPr>
        <p:spPr>
          <a:xfrm>
            <a:off x="0" y="1"/>
            <a:ext cx="12192000" cy="1216058"/>
          </a:xfrm>
        </p:spPr>
        <p:txBody>
          <a:bodyPr>
            <a:normAutofit fontScale="90000"/>
          </a:bodyPr>
          <a:lstStyle/>
          <a:p>
            <a:br>
              <a:rPr lang="en-US" i="0">
                <a:solidFill>
                  <a:schemeClr val="bg1"/>
                </a:solidFill>
                <a:effectLst/>
                <a:latin typeface="Segoe UI" panose="020B0502040204020203" pitchFamily="34" charset="0"/>
              </a:rPr>
            </a:br>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with GitHub Actions</a:t>
            </a:r>
            <a:br>
              <a:rPr lang="en-US" b="1" spc="-50">
                <a:ln w="3175">
                  <a:noFill/>
                </a:ln>
                <a:gradFill>
                  <a:gsLst>
                    <a:gs pos="0">
                      <a:srgbClr val="50E6FF"/>
                    </a:gs>
                    <a:gs pos="100000">
                      <a:srgbClr val="8661C5"/>
                    </a:gs>
                  </a:gsLst>
                  <a:lin ang="2700000" scaled="1"/>
                </a:gradFill>
                <a:latin typeface="Segoe UI Semibold"/>
              </a:rPr>
            </a:br>
            <a:br>
              <a:rPr lang="en-US" i="0">
                <a:solidFill>
                  <a:schemeClr val="bg1"/>
                </a:solidFill>
                <a:effectLst/>
                <a:latin typeface="Segoe UI" panose="020B0502040204020203" pitchFamily="34" charset="0"/>
              </a:rPr>
            </a:br>
            <a:endParaRPr lang="en-US">
              <a:solidFill>
                <a:schemeClr val="bg1"/>
              </a:solidFill>
            </a:endParaRPr>
          </a:p>
        </p:txBody>
      </p:sp>
      <p:pic>
        <p:nvPicPr>
          <p:cNvPr id="5" name="Content Placeholder 4">
            <a:extLst>
              <a:ext uri="{FF2B5EF4-FFF2-40B4-BE49-F238E27FC236}">
                <a16:creationId xmlns:a16="http://schemas.microsoft.com/office/drawing/2014/main" id="{52A3E054-5502-FEAC-F54A-7F1447EA7BF0}"/>
              </a:ext>
            </a:extLst>
          </p:cNvPr>
          <p:cNvPicPr>
            <a:picLocks noGrp="1" noChangeAspect="1"/>
          </p:cNvPicPr>
          <p:nvPr>
            <p:ph idx="1"/>
          </p:nvPr>
        </p:nvPicPr>
        <p:blipFill>
          <a:blip r:embed="rId2"/>
          <a:stretch>
            <a:fillRect/>
          </a:stretch>
        </p:blipFill>
        <p:spPr>
          <a:xfrm>
            <a:off x="626789" y="1488406"/>
            <a:ext cx="10938422" cy="2768366"/>
          </a:xfrm>
          <a:prstGeom prst="rect">
            <a:avLst/>
          </a:prstGeom>
          <a:effectLst>
            <a:glow rad="127000">
              <a:schemeClr val="tx1"/>
            </a:glow>
          </a:effectLst>
        </p:spPr>
      </p:pic>
      <p:sp>
        <p:nvSpPr>
          <p:cNvPr id="7" name="TextBox 6">
            <a:extLst>
              <a:ext uri="{FF2B5EF4-FFF2-40B4-BE49-F238E27FC236}">
                <a16:creationId xmlns:a16="http://schemas.microsoft.com/office/drawing/2014/main" id="{598EE6B0-1C50-A366-8143-D970EB498E35}"/>
              </a:ext>
            </a:extLst>
          </p:cNvPr>
          <p:cNvSpPr txBox="1"/>
          <p:nvPr/>
        </p:nvSpPr>
        <p:spPr>
          <a:xfrm>
            <a:off x="736834" y="4781460"/>
            <a:ext cx="11171269" cy="1200329"/>
          </a:xfrm>
          <a:prstGeom prst="rect">
            <a:avLst/>
          </a:prstGeom>
          <a:noFill/>
        </p:spPr>
        <p:txBody>
          <a:bodyPr wrap="square">
            <a:spAutoFit/>
          </a:bodyPr>
          <a:lstStyle/>
          <a:p>
            <a:r>
              <a:rPr lang="en-US">
                <a:solidFill>
                  <a:srgbClr val="0070C0"/>
                </a:solidFill>
              </a:rPr>
              <a:t>Build from a </a:t>
            </a:r>
            <a:r>
              <a:rPr lang="en-US" err="1">
                <a:solidFill>
                  <a:srgbClr val="0070C0"/>
                </a:solidFill>
              </a:rPr>
              <a:t>Dockerfile</a:t>
            </a:r>
            <a:r>
              <a:rPr lang="en-US">
                <a:solidFill>
                  <a:srgbClr val="0070C0"/>
                </a:solidFill>
              </a:rPr>
              <a:t> and deploy to Container Apps</a:t>
            </a:r>
          </a:p>
          <a:p>
            <a:r>
              <a:rPr lang="en-US">
                <a:solidFill>
                  <a:srgbClr val="0070C0"/>
                </a:solidFill>
              </a:rPr>
              <a:t>Build from source code without a </a:t>
            </a:r>
            <a:r>
              <a:rPr lang="en-US" err="1">
                <a:solidFill>
                  <a:srgbClr val="0070C0"/>
                </a:solidFill>
              </a:rPr>
              <a:t>Dockerfile</a:t>
            </a:r>
            <a:r>
              <a:rPr lang="en-US">
                <a:solidFill>
                  <a:srgbClr val="0070C0"/>
                </a:solidFill>
              </a:rPr>
              <a:t> and deploy to Container Apps. Supported languages include .NET, Node.js, PHP, Python, and Ruby</a:t>
            </a:r>
          </a:p>
          <a:p>
            <a:r>
              <a:rPr lang="en-US">
                <a:solidFill>
                  <a:srgbClr val="0070C0"/>
                </a:solidFill>
              </a:rPr>
              <a:t>Deploy an existing container image to Container Apps</a:t>
            </a:r>
          </a:p>
        </p:txBody>
      </p:sp>
    </p:spTree>
    <p:extLst>
      <p:ext uri="{BB962C8B-B14F-4D97-AF65-F5344CB8AC3E}">
        <p14:creationId xmlns:p14="http://schemas.microsoft.com/office/powerpoint/2010/main" val="4211955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98C6-EA8F-3D1B-ECB4-033A06080183}"/>
              </a:ext>
            </a:extLst>
          </p:cNvPr>
          <p:cNvSpPr>
            <a:spLocks noGrp="1"/>
          </p:cNvSpPr>
          <p:nvPr>
            <p:ph type="title"/>
          </p:nvPr>
        </p:nvSpPr>
        <p:spPr>
          <a:xfrm>
            <a:off x="421106" y="336886"/>
            <a:ext cx="11658600" cy="1106904"/>
          </a:xfrm>
        </p:spPr>
        <p:txBody>
          <a:bodyPr>
            <a:normAutofit fontScale="90000"/>
          </a:bodyPr>
          <a:lstStyle/>
          <a:p>
            <a:br>
              <a:rPr lang="en-US" i="0">
                <a:solidFill>
                  <a:schemeClr val="bg1"/>
                </a:solidFill>
                <a:effectLst/>
                <a:latin typeface="Segoe UI" panose="020B0502040204020203" pitchFamily="34" charset="0"/>
              </a:rPr>
            </a:br>
            <a:r>
              <a:rPr lang="en-US" b="1" spc="-50">
                <a:ln w="3175">
                  <a:noFill/>
                </a:ln>
                <a:gradFill>
                  <a:gsLst>
                    <a:gs pos="0">
                      <a:srgbClr val="50E6FF"/>
                    </a:gs>
                    <a:gs pos="100000">
                      <a:srgbClr val="8661C5"/>
                    </a:gs>
                  </a:gsLst>
                  <a:lin ang="2700000" scaled="1"/>
                </a:gradFill>
                <a:latin typeface="Segoe UI Semibold"/>
              </a:rPr>
              <a:t>Deploy to Azure Container Apps from Azure Pipelines</a:t>
            </a:r>
            <a:br>
              <a:rPr lang="en-US" i="0">
                <a:solidFill>
                  <a:schemeClr val="bg1"/>
                </a:solidFill>
                <a:effectLst/>
                <a:latin typeface="Segoe UI" panose="020B0502040204020203" pitchFamily="34" charset="0"/>
              </a:rPr>
            </a:br>
            <a:endParaRPr lang="en-US">
              <a:solidFill>
                <a:schemeClr val="bg1"/>
              </a:solidFill>
            </a:endParaRPr>
          </a:p>
        </p:txBody>
      </p:sp>
      <p:sp>
        <p:nvSpPr>
          <p:cNvPr id="3" name="Content Placeholder 2">
            <a:extLst>
              <a:ext uri="{FF2B5EF4-FFF2-40B4-BE49-F238E27FC236}">
                <a16:creationId xmlns:a16="http://schemas.microsoft.com/office/drawing/2014/main" id="{807DE50B-CBBF-9A9B-E034-79B6F3614B68}"/>
              </a:ext>
            </a:extLst>
          </p:cNvPr>
          <p:cNvSpPr>
            <a:spLocks noGrp="1"/>
          </p:cNvSpPr>
          <p:nvPr>
            <p:ph idx="1"/>
          </p:nvPr>
        </p:nvSpPr>
        <p:spPr>
          <a:solidFill>
            <a:schemeClr val="bg1"/>
          </a:solidFill>
        </p:spPr>
        <p:txBody>
          <a:bodyPr>
            <a:normAutofit fontScale="92500" lnSpcReduction="10000"/>
          </a:bodyPr>
          <a:lstStyle/>
          <a:p>
            <a:r>
              <a:rPr lang="en-US" sz="2000">
                <a:solidFill>
                  <a:srgbClr val="0070C0"/>
                </a:solidFill>
              </a:rPr>
              <a:t>Azure Repos  - </a:t>
            </a:r>
            <a:r>
              <a:rPr lang="en-US" sz="2000" b="0" i="0">
                <a:solidFill>
                  <a:srgbClr val="0070C0"/>
                </a:solidFill>
                <a:effectLst/>
                <a:latin typeface="Segoe UI" panose="020B0502040204020203" pitchFamily="34" charset="0"/>
              </a:rPr>
              <a:t>Azure Repos is a set of version control tools that you can use to manage your code. </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Git</a:t>
            </a:r>
            <a:r>
              <a:rPr lang="en-US" sz="2000" b="0" i="0">
                <a:solidFill>
                  <a:srgbClr val="0070C0"/>
                </a:solidFill>
                <a:effectLst/>
                <a:latin typeface="Segoe UI" panose="020B0502040204020203" pitchFamily="34" charset="0"/>
              </a:rPr>
              <a:t>: distributed version control</a:t>
            </a:r>
          </a:p>
          <a:p>
            <a:pPr algn="l">
              <a:buFont typeface="Arial" panose="020B0604020202020204" pitchFamily="34" charset="0"/>
              <a:buChar char="•"/>
            </a:pPr>
            <a:r>
              <a:rPr lang="en-US" sz="2000" b="0" i="0" u="none" strike="noStrike">
                <a:solidFill>
                  <a:srgbClr val="0070C0"/>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Team Foundation Version Control (TFVC)</a:t>
            </a:r>
            <a:r>
              <a:rPr lang="en-US" sz="2000" b="0" i="0">
                <a:solidFill>
                  <a:srgbClr val="0070C0"/>
                </a:solidFill>
                <a:effectLst/>
                <a:latin typeface="Segoe UI" panose="020B0502040204020203" pitchFamily="34" charset="0"/>
              </a:rPr>
              <a:t>: centralized version control</a:t>
            </a:r>
          </a:p>
          <a:p>
            <a:pPr marL="0" indent="0" algn="l">
              <a:buNone/>
            </a:pPr>
            <a:endParaRPr lang="en-US" i="0">
              <a:solidFill>
                <a:schemeClr val="bg1"/>
              </a:solidFill>
              <a:effectLst/>
              <a:latin typeface="Segoe UI" panose="020B0502040204020203" pitchFamily="34" charset="0"/>
            </a:endParaRPr>
          </a:p>
          <a:p>
            <a:pPr marL="0" indent="0" algn="l">
              <a:buNone/>
            </a:pPr>
            <a:r>
              <a:rPr lang="en-US" i="0">
                <a:solidFill>
                  <a:srgbClr val="0070C0"/>
                </a:solidFill>
                <a:effectLst/>
                <a:latin typeface="Segoe UI" panose="020B0502040204020203" pitchFamily="34" charset="0"/>
              </a:rPr>
              <a:t>Container Apps Azure Pipelines task</a:t>
            </a:r>
          </a:p>
          <a:p>
            <a:pPr algn="l"/>
            <a:endParaRPr lang="en-US" sz="2000" b="0" i="0">
              <a:solidFill>
                <a:schemeClr val="bg1"/>
              </a:solidFill>
              <a:effectLst/>
              <a:latin typeface="Segoe UI" panose="020B0502040204020203" pitchFamily="34" charset="0"/>
            </a:endParaRPr>
          </a:p>
          <a:p>
            <a:pPr algn="l"/>
            <a:r>
              <a:rPr lang="en-US" sz="2000" b="0" i="0">
                <a:solidFill>
                  <a:srgbClr val="0070C0"/>
                </a:solidFill>
                <a:effectLst/>
                <a:latin typeface="Segoe UI" panose="020B0502040204020203" pitchFamily="34" charset="0"/>
              </a:rPr>
              <a:t>The task supports the following scenarios: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a:t>
            </a:r>
          </a:p>
          <a:p>
            <a:pPr algn="l">
              <a:buFont typeface="Arial" panose="020B0604020202020204" pitchFamily="34" charset="0"/>
              <a:buChar char="•"/>
            </a:pPr>
            <a:r>
              <a:rPr lang="en-US" sz="2000" b="0" i="0">
                <a:solidFill>
                  <a:srgbClr val="0070C0"/>
                </a:solidFill>
                <a:effectLst/>
                <a:latin typeface="Segoe UI" panose="020B0502040204020203" pitchFamily="34" charset="0"/>
              </a:rPr>
              <a:t>Build from source code without a </a:t>
            </a:r>
            <a:r>
              <a:rPr lang="en-US" sz="2000" b="0" i="0" err="1">
                <a:solidFill>
                  <a:srgbClr val="0070C0"/>
                </a:solidFill>
                <a:effectLst/>
                <a:latin typeface="Segoe UI" panose="020B0502040204020203" pitchFamily="34" charset="0"/>
              </a:rPr>
              <a:t>Dockerfile</a:t>
            </a:r>
            <a:r>
              <a:rPr lang="en-US" sz="2000" b="0" i="0">
                <a:solidFill>
                  <a:srgbClr val="0070C0"/>
                </a:solidFill>
                <a:effectLst/>
                <a:latin typeface="Segoe UI" panose="020B0502040204020203" pitchFamily="34" charset="0"/>
              </a:rPr>
              <a:t> and deploy to Container Apps. Supported languages include .NET, Node.js, PHP, Python, and Ruby</a:t>
            </a:r>
          </a:p>
          <a:p>
            <a:pPr algn="l">
              <a:buFont typeface="Arial" panose="020B0604020202020204" pitchFamily="34" charset="0"/>
              <a:buChar char="•"/>
            </a:pPr>
            <a:r>
              <a:rPr lang="en-US" sz="2000" b="0" i="0">
                <a:solidFill>
                  <a:srgbClr val="0070C0"/>
                </a:solidFill>
                <a:effectLst/>
                <a:latin typeface="Segoe UI" panose="020B0502040204020203" pitchFamily="34" charset="0"/>
              </a:rPr>
              <a:t>Deploy an existing container image to Container Apps</a:t>
            </a:r>
          </a:p>
          <a:p>
            <a:pPr marL="0" indent="0">
              <a:buNone/>
            </a:pPr>
            <a:endParaRPr lang="en-US"/>
          </a:p>
        </p:txBody>
      </p:sp>
    </p:spTree>
    <p:extLst>
      <p:ext uri="{BB962C8B-B14F-4D97-AF65-F5344CB8AC3E}">
        <p14:creationId xmlns:p14="http://schemas.microsoft.com/office/powerpoint/2010/main" val="195445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F6C7-CCBC-2F5A-D956-FFD712AE4AAF}"/>
              </a:ext>
            </a:extLst>
          </p:cNvPr>
          <p:cNvSpPr>
            <a:spLocks noGrp="1"/>
          </p:cNvSpPr>
          <p:nvPr>
            <p:ph type="title"/>
          </p:nvPr>
        </p:nvSpPr>
        <p:spPr>
          <a:xfrm>
            <a:off x="0" y="18256"/>
            <a:ext cx="12192000" cy="960800"/>
          </a:xfrm>
        </p:spPr>
        <p:txBody>
          <a:bodyPr>
            <a:normAutofit/>
          </a:bodyPr>
          <a:lstStyle/>
          <a:p>
            <a:r>
              <a:rPr lang="en-US" sz="4000" b="1" spc="-50">
                <a:ln w="3175">
                  <a:noFill/>
                </a:ln>
                <a:gradFill>
                  <a:gsLst>
                    <a:gs pos="0">
                      <a:srgbClr val="50E6FF"/>
                    </a:gs>
                    <a:gs pos="100000">
                      <a:srgbClr val="8661C5"/>
                    </a:gs>
                  </a:gsLst>
                  <a:lin ang="2700000" scaled="1"/>
                </a:gradFill>
                <a:latin typeface="Segoe UI Semibold"/>
              </a:rPr>
              <a:t>CI/CD Pipeline with Azure container Apps</a:t>
            </a:r>
          </a:p>
        </p:txBody>
      </p:sp>
      <p:sp>
        <p:nvSpPr>
          <p:cNvPr id="5" name="TextBox 4">
            <a:extLst>
              <a:ext uri="{FF2B5EF4-FFF2-40B4-BE49-F238E27FC236}">
                <a16:creationId xmlns:a16="http://schemas.microsoft.com/office/drawing/2014/main" id="{4E20B4AE-4490-87D7-4CA3-BB0AE06A2E4E}"/>
              </a:ext>
            </a:extLst>
          </p:cNvPr>
          <p:cNvSpPr txBox="1"/>
          <p:nvPr/>
        </p:nvSpPr>
        <p:spPr>
          <a:xfrm>
            <a:off x="0" y="747427"/>
            <a:ext cx="10774837" cy="369332"/>
          </a:xfrm>
          <a:prstGeom prst="rect">
            <a:avLst/>
          </a:prstGeom>
          <a:noFill/>
        </p:spPr>
        <p:txBody>
          <a:bodyPr wrap="square">
            <a:spAutoFit/>
          </a:bodyPr>
          <a:lstStyle/>
          <a:p>
            <a:r>
              <a:rPr lang="en-US">
                <a:hlinkClick r:id="rId3"/>
              </a:rPr>
              <a:t>Azure Container Apps - CI/CD deployments (Video Demo) (microsoft.com)</a:t>
            </a:r>
            <a:endParaRPr lang="en-US"/>
          </a:p>
        </p:txBody>
      </p:sp>
      <p:pic>
        <p:nvPicPr>
          <p:cNvPr id="6" name="Online Media 5" title="Azure Container Apps - CI/CD deployments">
            <a:hlinkClick r:id="" action="ppaction://media"/>
            <a:extLst>
              <a:ext uri="{FF2B5EF4-FFF2-40B4-BE49-F238E27FC236}">
                <a16:creationId xmlns:a16="http://schemas.microsoft.com/office/drawing/2014/main" id="{FF3C9407-D2C6-B715-5F2B-C3F21B47B00D}"/>
              </a:ext>
            </a:extLst>
          </p:cNvPr>
          <p:cNvPicPr>
            <a:picLocks noRot="1" noChangeAspect="1"/>
          </p:cNvPicPr>
          <p:nvPr>
            <a:videoFile r:link="rId1"/>
          </p:nvPr>
        </p:nvPicPr>
        <p:blipFill>
          <a:blip r:embed="rId4"/>
          <a:stretch>
            <a:fillRect/>
          </a:stretch>
        </p:blipFill>
        <p:spPr>
          <a:xfrm>
            <a:off x="1068404" y="1223261"/>
            <a:ext cx="9706433" cy="5484136"/>
          </a:xfrm>
          <a:prstGeom prst="rect">
            <a:avLst/>
          </a:prstGeom>
          <a:ln>
            <a:solidFill>
              <a:schemeClr val="tx1"/>
            </a:solidFill>
          </a:ln>
        </p:spPr>
      </p:pic>
    </p:spTree>
    <p:extLst>
      <p:ext uri="{BB962C8B-B14F-4D97-AF65-F5344CB8AC3E}">
        <p14:creationId xmlns:p14="http://schemas.microsoft.com/office/powerpoint/2010/main" val="191550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6</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74792925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2605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4000">
                <a:solidFill>
                  <a:srgbClr val="FFFFFF"/>
                </a:solidFill>
              </a:rPr>
              <a:t>Module: 9</a:t>
            </a:r>
            <a:br>
              <a:rPr lang="en-US" sz="4000">
                <a:solidFill>
                  <a:srgbClr val="FFFFFF"/>
                </a:solidFill>
              </a:rPr>
            </a:b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228648233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415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EF57FA-DF05-112F-49D1-51776863ECF8}"/>
              </a:ext>
            </a:extLst>
          </p:cNvPr>
          <p:cNvSpPr txBox="1"/>
          <p:nvPr/>
        </p:nvSpPr>
        <p:spPr>
          <a:xfrm>
            <a:off x="133350" y="205859"/>
            <a:ext cx="7077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mn-cs"/>
              </a:rPr>
              <a:t>Azure landing zone architecture</a:t>
            </a:r>
          </a:p>
        </p:txBody>
      </p:sp>
      <p:sp>
        <p:nvSpPr>
          <p:cNvPr id="6" name="TextBox 5">
            <a:extLst>
              <a:ext uri="{FF2B5EF4-FFF2-40B4-BE49-F238E27FC236}">
                <a16:creationId xmlns:a16="http://schemas.microsoft.com/office/drawing/2014/main" id="{454D10CB-545C-596B-1765-966A1DD0DEAE}"/>
              </a:ext>
            </a:extLst>
          </p:cNvPr>
          <p:cNvSpPr txBox="1"/>
          <p:nvPr/>
        </p:nvSpPr>
        <p:spPr>
          <a:xfrm>
            <a:off x="390214" y="790634"/>
            <a:ext cx="12047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2"/>
              </a:rPr>
              <a:t>What is an Azure landing zone? - Cloud Adoption Framework | Microsoft Learn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B9F7A8A-EDC4-DA44-3144-D02D4A1353AF}"/>
              </a:ext>
            </a:extLst>
          </p:cNvPr>
          <p:cNvPicPr>
            <a:picLocks noChangeAspect="1"/>
          </p:cNvPicPr>
          <p:nvPr/>
        </p:nvPicPr>
        <p:blipFill>
          <a:blip r:embed="rId3"/>
          <a:stretch>
            <a:fillRect/>
          </a:stretch>
        </p:blipFill>
        <p:spPr>
          <a:xfrm>
            <a:off x="3362968" y="1258368"/>
            <a:ext cx="8609710" cy="5393773"/>
          </a:xfrm>
          <a:prstGeom prst="rect">
            <a:avLst/>
          </a:prstGeom>
        </p:spPr>
      </p:pic>
      <p:sp>
        <p:nvSpPr>
          <p:cNvPr id="12" name="TextBox 11">
            <a:extLst>
              <a:ext uri="{FF2B5EF4-FFF2-40B4-BE49-F238E27FC236}">
                <a16:creationId xmlns:a16="http://schemas.microsoft.com/office/drawing/2014/main" id="{6B834EDA-C689-D647-97EE-997A6B500585}"/>
              </a:ext>
            </a:extLst>
          </p:cNvPr>
          <p:cNvSpPr txBox="1"/>
          <p:nvPr/>
        </p:nvSpPr>
        <p:spPr>
          <a:xfrm>
            <a:off x="0" y="1951671"/>
            <a:ext cx="33629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An Azure landing zone is an environment that follows key design principles across eight design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These design principles accommodate all application portfolios and enable application migration, modernization, and innovation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52126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8037</Words>
  <Application>Microsoft Office PowerPoint</Application>
  <PresentationFormat>Widescreen</PresentationFormat>
  <Paragraphs>1022</Paragraphs>
  <Slides>110</Slides>
  <Notes>43</Notes>
  <HiddenSlides>0</HiddenSlides>
  <MMClips>5</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110</vt:i4>
      </vt:variant>
    </vt:vector>
  </HeadingPairs>
  <TitlesOfParts>
    <vt:vector size="126" baseType="lpstr">
      <vt:lpstr>-apple-system</vt:lpstr>
      <vt:lpstr>Arial</vt:lpstr>
      <vt:lpstr>Calibri</vt:lpstr>
      <vt:lpstr>Calibri Light</vt:lpstr>
      <vt:lpstr>Consolas</vt:lpstr>
      <vt:lpstr>open sans</vt:lpstr>
      <vt:lpstr>Segoe UI</vt:lpstr>
      <vt:lpstr>Segoe UI Light</vt:lpstr>
      <vt:lpstr>Segoe UI Semibold</vt:lpstr>
      <vt:lpstr>Segoe UI Semilight</vt:lpstr>
      <vt:lpstr>SFMono-Regular</vt:lpstr>
      <vt:lpstr>Ubuntu</vt:lpstr>
      <vt:lpstr>Wingdings</vt:lpstr>
      <vt:lpstr>Office Theme</vt:lpstr>
      <vt:lpstr>Black Template</vt:lpstr>
      <vt:lpstr>Slide Order Example</vt:lpstr>
      <vt:lpstr> ACA Dotnet Workshop</vt:lpstr>
      <vt:lpstr>PowerPoint Presentation</vt:lpstr>
      <vt:lpstr>        Module: 0</vt:lpstr>
      <vt:lpstr>        Module: 1  </vt:lpstr>
      <vt:lpstr>What is a Monolith?</vt:lpstr>
      <vt:lpstr>Shortcomings of the Monolith</vt:lpstr>
      <vt:lpstr>What are Microservices?</vt:lpstr>
      <vt:lpstr>Microservices and Containers</vt:lpstr>
      <vt:lpstr>PowerPoint Presentation</vt:lpstr>
      <vt:lpstr>Why Container Orchestration?</vt:lpstr>
      <vt:lpstr>What is Container Orchestration?</vt:lpstr>
      <vt:lpstr>Azure Container Apps</vt:lpstr>
      <vt:lpstr>Scale with flexible serverless containers</vt:lpstr>
      <vt:lpstr>Accelerate developer productivity</vt:lpstr>
      <vt:lpstr>Build modern apps on open-source</vt:lpstr>
      <vt:lpstr>What can you build with Azure Container Apps?</vt:lpstr>
      <vt:lpstr>Difference between ACA and other Azure Container Solutions</vt:lpstr>
      <vt:lpstr>PowerPoint Presentation</vt:lpstr>
      <vt:lpstr>PowerPoint Presentation</vt:lpstr>
      <vt:lpstr>How does ACA compare to AKS?</vt:lpstr>
      <vt:lpstr>ACA Portal deployment -demo</vt:lpstr>
      <vt:lpstr>Azure Container Apps Demo</vt:lpstr>
      <vt:lpstr>        Module: 2  </vt:lpstr>
      <vt:lpstr>Azure container apps deployment options</vt:lpstr>
      <vt:lpstr>Building Azure container apps environment. </vt:lpstr>
      <vt:lpstr>Container app environment </vt:lpstr>
      <vt:lpstr>Billing for ACA</vt:lpstr>
      <vt:lpstr>Multiple containers </vt:lpstr>
      <vt:lpstr>Container registries </vt:lpstr>
      <vt:lpstr>Walk through Azure container registry in Portal - Demo</vt:lpstr>
      <vt:lpstr>Understanding revisions in ACA</vt:lpstr>
      <vt:lpstr>Revisions</vt:lpstr>
      <vt:lpstr>Multiple revisions</vt:lpstr>
      <vt:lpstr>Containers</vt:lpstr>
      <vt:lpstr>Application lifecycle management with ACA </vt:lpstr>
      <vt:lpstr>PowerPoint Presentation</vt:lpstr>
      <vt:lpstr> Application lifecycle management with ACA </vt:lpstr>
      <vt:lpstr>Secrets management</vt:lpstr>
      <vt:lpstr>Shutdown</vt:lpstr>
      <vt:lpstr>        Lab: 1  </vt:lpstr>
      <vt:lpstr>        Module: 3  </vt:lpstr>
      <vt:lpstr> Dapr (distributed application runtime) </vt:lpstr>
      <vt:lpstr>Monolithic application management overhead</vt:lpstr>
      <vt:lpstr> Dapr –  continued..  </vt:lpstr>
      <vt:lpstr>Dapr</vt:lpstr>
      <vt:lpstr>Distributed architecture. How ??</vt:lpstr>
      <vt:lpstr>Dapr overview 20,000 feet.</vt:lpstr>
      <vt:lpstr>Dapr Building blocks</vt:lpstr>
      <vt:lpstr>Sidecar architecture</vt:lpstr>
      <vt:lpstr>Dapr and Service mesh together</vt:lpstr>
      <vt:lpstr>Dapr with Kubernetes</vt:lpstr>
      <vt:lpstr> Overview of Dapr in self-hosted mode </vt:lpstr>
      <vt:lpstr>How Dapr works with Azure container Apps</vt:lpstr>
      <vt:lpstr>ACA Multi container app communication </vt:lpstr>
      <vt:lpstr>Dapr Component example </vt:lpstr>
      <vt:lpstr>Dapr Component example -Demo</vt:lpstr>
      <vt:lpstr>        Lab: 2  </vt:lpstr>
      <vt:lpstr>        Module:4  </vt:lpstr>
      <vt:lpstr> ACA Network architecture </vt:lpstr>
      <vt:lpstr>Networking architecture in Azure Container Apps</vt:lpstr>
      <vt:lpstr>ACA Network architecture </vt:lpstr>
      <vt:lpstr>ACA Network architecture </vt:lpstr>
      <vt:lpstr>ACA Network architecture continued  </vt:lpstr>
      <vt:lpstr>ACA Network architecture </vt:lpstr>
      <vt:lpstr>Ingress in Azure Container Apps</vt:lpstr>
      <vt:lpstr>Ingress in Azure Container Apps</vt:lpstr>
      <vt:lpstr>Ingress in Azure Container Apps</vt:lpstr>
      <vt:lpstr>Ingress in Azure Container Apps</vt:lpstr>
      <vt:lpstr>Ingress in Azure Container Apps</vt:lpstr>
      <vt:lpstr>Scenarios</vt:lpstr>
      <vt:lpstr>Scenarios</vt:lpstr>
      <vt:lpstr>Update existing revision </vt:lpstr>
      <vt:lpstr>Staging microservices</vt:lpstr>
      <vt:lpstr>Locking down Container app environment</vt:lpstr>
      <vt:lpstr>Storage configuration for ACA </vt:lpstr>
      <vt:lpstr>Storage for ACA </vt:lpstr>
      <vt:lpstr>        Lab: 3  </vt:lpstr>
      <vt:lpstr>        Module: 5  </vt:lpstr>
      <vt:lpstr> Observability in Azure Container Apps  </vt:lpstr>
      <vt:lpstr> Application lifecycle observability </vt:lpstr>
      <vt:lpstr>        Lab: 4  </vt:lpstr>
      <vt:lpstr>        Module: 6  </vt:lpstr>
      <vt:lpstr> Authentication and Authorization  with ACA.  </vt:lpstr>
      <vt:lpstr> Authentication and Authorization  with ACA.  </vt:lpstr>
      <vt:lpstr>Authentication architecture</vt:lpstr>
      <vt:lpstr> Disaster recovery options with Azure container Apps. </vt:lpstr>
      <vt:lpstr> Disaster recovery options with Azure container Apps. </vt:lpstr>
      <vt:lpstr> Disaster recovery options with Azure container Apps </vt:lpstr>
      <vt:lpstr>        Module: 7  </vt:lpstr>
      <vt:lpstr>Kubernetes Event-driven Autoscaling (KEDA)</vt:lpstr>
      <vt:lpstr>Scaling</vt:lpstr>
      <vt:lpstr>        Lab: 5  </vt:lpstr>
      <vt:lpstr>        Module: 8  </vt:lpstr>
      <vt:lpstr>  Deploy to Azure Container Apps with GitHub Actions  </vt:lpstr>
      <vt:lpstr> Deploy to Azure Container Apps from Azure Pipelines </vt:lpstr>
      <vt:lpstr>CI/CD Pipeline with Azure container Apps</vt:lpstr>
      <vt:lpstr>        Lab: 6  </vt:lpstr>
      <vt:lpstr>        Module: 9  </vt:lpstr>
      <vt:lpstr>PowerPoint Presentation</vt:lpstr>
      <vt:lpstr>PowerPoint Presentation</vt:lpstr>
      <vt:lpstr>New features in ACA</vt:lpstr>
      <vt:lpstr>Service connector-Demo</vt:lpstr>
      <vt:lpstr>CORS (Cross-Origin Resource Sharing) </vt:lpstr>
      <vt:lpstr>CORS (Cross-Origin Resource Sharing) </vt:lpstr>
      <vt:lpstr>Reference secret from Key Vault</vt:lpstr>
      <vt:lpstr>Workload profiles in Consumption + Dedicated plan structure environments in Azure Container Apps</vt:lpstr>
      <vt:lpstr>User defined routes (UDR) -preview </vt:lpstr>
      <vt:lpstr>        Lab: 7  </vt:lpstr>
      <vt:lpstr>Get started with Azure Container Apps today</vt:lpstr>
      <vt:lpstr>Build your apps in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S Jayaprakash .</dc:creator>
  <cp:lastModifiedBy>Wael Kdouh</cp:lastModifiedBy>
  <cp:revision>2</cp:revision>
  <dcterms:created xsi:type="dcterms:W3CDTF">2023-06-02T13:07:30Z</dcterms:created>
  <dcterms:modified xsi:type="dcterms:W3CDTF">2023-10-17T16:57:10Z</dcterms:modified>
</cp:coreProperties>
</file>